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76" r:id="rId3"/>
    <p:sldId id="269" r:id="rId4"/>
    <p:sldId id="270" r:id="rId5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lausen (TCL)" initials="TC(" lastIdx="4" clrIdx="0">
    <p:extLst>
      <p:ext uri="{19B8F6BF-5375-455C-9EA6-DF929625EA0E}">
        <p15:presenceInfo xmlns:p15="http://schemas.microsoft.com/office/powerpoint/2012/main" userId="S-1-5-21-2100284113-1573851820-878952375-92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0" autoAdjust="0"/>
  </p:normalViewPr>
  <p:slideViewPr>
    <p:cSldViewPr>
      <p:cViewPr varScale="1">
        <p:scale>
          <a:sx n="104" d="100"/>
          <a:sy n="104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Det</a:t>
            </a:r>
            <a:r>
              <a:rPr lang="da-DK" baseline="0" dirty="0" smtClean="0"/>
              <a:t> er vigtigt, at I begrunder overfor medarbejderne, hvorfor I har valgt at gribe handleplanerne an, som I har. </a:t>
            </a:r>
          </a:p>
          <a:p>
            <a:r>
              <a:rPr lang="da-DK" dirty="0" smtClean="0"/>
              <a:t>Skriv jeres valgte handleplaner ned i skemaet</a:t>
            </a:r>
            <a:r>
              <a:rPr lang="da-DK" baseline="0" dirty="0" smtClean="0"/>
              <a:t>.</a:t>
            </a:r>
          </a:p>
          <a:p>
            <a:r>
              <a:rPr lang="da-DK" baseline="0" dirty="0" smtClean="0"/>
              <a:t>På mødet må I meget gerne udfolde, hvordan I vil gribe handleplaner an og hvorfor I har valgt at arbejde på den måde. </a:t>
            </a:r>
          </a:p>
          <a:p>
            <a:r>
              <a:rPr lang="da-DK" baseline="0" dirty="0" smtClean="0"/>
              <a:t>Alle medarbejdere skal føle, at det er målrettet de problematikker, som kan gøre en forskal for jer alle.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1386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Spørg ud</a:t>
            </a:r>
            <a:r>
              <a:rPr lang="da-DK" baseline="0" dirty="0" smtClean="0"/>
              <a:t> til medarbejdergruppen om de har spørgsmål eller kommentarer til prioriteringer, handleplaner eller den videre proces.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39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512168"/>
          </a:xfrm>
        </p:spPr>
        <p:txBody>
          <a:bodyPr/>
          <a:lstStyle/>
          <a:p>
            <a:pPr marL="0" indent="0"/>
            <a:r>
              <a:rPr lang="da-DK" dirty="0" smtClean="0"/>
              <a:t>TILBAGEMELDING FRA UDVIKLING AF HANDLEPLANER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</a:t>
            </a:r>
            <a:r>
              <a:rPr lang="da-DK" i="1" dirty="0" smtClean="0"/>
              <a:t>psykosocialt </a:t>
            </a:r>
            <a:r>
              <a:rPr lang="da-DK" i="1" dirty="0" smtClean="0"/>
              <a:t>arbejdsmiljø</a:t>
            </a:r>
            <a:endParaRPr lang="da-DK" i="1" dirty="0"/>
          </a:p>
        </p:txBody>
      </p:sp>
      <p:pic>
        <p:nvPicPr>
          <p:cNvPr id="6" name="Picture 2" descr="Stock foto af 'møde, consulting, arbejde'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59" y="2924944"/>
            <a:ext cx="4910102" cy="327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t="14045" r="16849" b="39756"/>
          <a:stretch/>
        </p:blipFill>
        <p:spPr>
          <a:xfrm>
            <a:off x="7176381" y="2420888"/>
            <a:ext cx="3171239" cy="310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Præsentation af handleplaner </a:t>
            </a:r>
          </a:p>
          <a:p>
            <a:r>
              <a:rPr lang="da-DK" dirty="0" smtClean="0"/>
              <a:t>Begrundelse for valg af handleplaner</a:t>
            </a:r>
          </a:p>
          <a:p>
            <a:r>
              <a:rPr lang="da-DK" dirty="0" smtClean="0"/>
              <a:t>Spørgsmål og kommentarer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474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Handleplansskema</a:t>
            </a:r>
            <a:endParaRPr lang="da-DK" dirty="0"/>
          </a:p>
        </p:txBody>
      </p:sp>
      <p:graphicFrame>
        <p:nvGraphicFramePr>
          <p:cNvPr id="7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92371"/>
              </p:ext>
            </p:extLst>
          </p:nvPr>
        </p:nvGraphicFramePr>
        <p:xfrm>
          <a:off x="551384" y="1268760"/>
          <a:ext cx="11089233" cy="425010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222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13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>
                          <a:effectLst/>
                        </a:rPr>
                        <a:t>Indsatsområde 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>
                          <a:effectLst/>
                        </a:rPr>
                        <a:t>Handleplan – kort beskrivelse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>
                          <a:effectLst/>
                        </a:rPr>
                        <a:t>Tovholder 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 smtClean="0">
                          <a:effectLst/>
                        </a:rPr>
                        <a:t>Status/tidsplan 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85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>
                          <a:effectLst/>
                        </a:rPr>
                        <a:t>Planlagt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 err="1" smtClean="0">
                          <a:effectLst/>
                        </a:rPr>
                        <a:t>Igang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>
                          <a:effectLst/>
                        </a:rPr>
                        <a:t>Færdigt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 smtClean="0">
                          <a:effectLst/>
                        </a:rPr>
                        <a:t>D.</a:t>
                      </a:r>
                      <a:r>
                        <a:rPr lang="da-DK" sz="1100" baseline="0" dirty="0" smtClean="0">
                          <a:effectLst/>
                        </a:rPr>
                        <a:t> X/X 2019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 og kommentarer ???</a:t>
            </a:r>
            <a:endParaRPr lang="da-DK" dirty="0"/>
          </a:p>
        </p:txBody>
      </p:sp>
      <p:sp>
        <p:nvSpPr>
          <p:cNvPr id="7" name="Afrundet rektangulær billedforklaring 6"/>
          <p:cNvSpPr/>
          <p:nvPr/>
        </p:nvSpPr>
        <p:spPr>
          <a:xfrm>
            <a:off x="3431704" y="2348880"/>
            <a:ext cx="5688632" cy="2160240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sz="5000" noProof="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7025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2818</TotalTime>
  <Words>182</Words>
  <Application>Microsoft Office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NFA THEME DK</vt:lpstr>
      <vt:lpstr>TILBAGEMELDING FRA UDVIKLING AF HANDLEPLANER</vt:lpstr>
      <vt:lpstr>Dagsorden</vt:lpstr>
      <vt:lpstr>Handleplansskema</vt:lpstr>
      <vt:lpstr>Spørgsmål og kommentarer ???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190</cp:revision>
  <cp:lastPrinted>2019-06-28T07:52:57Z</cp:lastPrinted>
  <dcterms:created xsi:type="dcterms:W3CDTF">2019-06-18T08:36:00Z</dcterms:created>
  <dcterms:modified xsi:type="dcterms:W3CDTF">2020-09-01T12:46:21Z</dcterms:modified>
</cp:coreProperties>
</file>