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3"/>
  </p:notesMasterIdLst>
  <p:handoutMasterIdLst>
    <p:handoutMasterId r:id="rId24"/>
  </p:handoutMasterIdLst>
  <p:sldIdLst>
    <p:sldId id="256" r:id="rId2"/>
    <p:sldId id="273" r:id="rId3"/>
    <p:sldId id="279" r:id="rId4"/>
    <p:sldId id="268" r:id="rId5"/>
    <p:sldId id="269" r:id="rId6"/>
    <p:sldId id="270" r:id="rId7"/>
    <p:sldId id="271" r:id="rId8"/>
    <p:sldId id="280" r:id="rId9"/>
    <p:sldId id="289" r:id="rId10"/>
    <p:sldId id="281" r:id="rId11"/>
    <p:sldId id="272" r:id="rId12"/>
    <p:sldId id="278" r:id="rId13"/>
    <p:sldId id="266" r:id="rId14"/>
    <p:sldId id="288" r:id="rId15"/>
    <p:sldId id="285" r:id="rId16"/>
    <p:sldId id="287" r:id="rId17"/>
    <p:sldId id="263" r:id="rId18"/>
    <p:sldId id="267" r:id="rId19"/>
    <p:sldId id="275" r:id="rId20"/>
    <p:sldId id="277" r:id="rId21"/>
    <p:sldId id="264" r:id="rId22"/>
  </p:sldIdLst>
  <p:sldSz cx="12192000" cy="6858000"/>
  <p:notesSz cx="6805613" cy="9944100"/>
  <p:defaultTextStyle>
    <a:defPPr>
      <a:defRPr lang="en-US"/>
    </a:defPPr>
    <a:lvl1pPr marL="216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432000" indent="-216000" algn="l" defTabSz="914400" rtl="0" eaLnBrk="1" latinLnBrk="0" hangingPunct="1">
      <a:lnSpc>
        <a:spcPct val="104000"/>
      </a:lnSpc>
      <a:spcBef>
        <a:spcPts val="0"/>
      </a:spcBef>
      <a:spcAft>
        <a:spcPts val="300"/>
      </a:spcAft>
      <a:buClr>
        <a:schemeClr val="accent3"/>
      </a:buClr>
      <a:buFont typeface="Verdana" panose="020B060403050404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914400" rtl="0" eaLnBrk="1" latinLnBrk="0" hangingPunct="1">
      <a:lnSpc>
        <a:spcPct val="100000"/>
      </a:lnSpc>
      <a:spcBef>
        <a:spcPts val="0"/>
      </a:spcBef>
      <a:spcAft>
        <a:spcPts val="600"/>
      </a:spcAft>
      <a:buFont typeface="Calibri" panose="020F0502020204030204" pitchFamily="34" charset="0"/>
      <a:buChar char="​"/>
      <a:defRPr sz="16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914400" rtl="0" eaLnBrk="1" latinLnBrk="0" hangingPunct="1">
      <a:lnSpc>
        <a:spcPct val="104000"/>
      </a:lnSpc>
      <a:spcBef>
        <a:spcPts val="600"/>
      </a:spcBef>
      <a:spcAft>
        <a:spcPts val="0"/>
      </a:spcAft>
      <a:buFont typeface="Calibri" panose="020F0502020204030204" pitchFamily="34" charset="0"/>
      <a:buChar char="​"/>
      <a:defRPr sz="1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914400" rtl="0" eaLnBrk="1" latinLnBrk="0" hangingPunct="1">
      <a:lnSpc>
        <a:spcPct val="100000"/>
      </a:lnSpc>
      <a:spcBef>
        <a:spcPts val="600"/>
      </a:spcBef>
      <a:spcAft>
        <a:spcPts val="0"/>
      </a:spcAft>
      <a:buFont typeface="Calibri" panose="020F0502020204030204" pitchFamily="34" charset="0"/>
      <a:buChar char="​"/>
      <a:defRPr sz="24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914400" rtl="0" eaLnBrk="1" latinLnBrk="0" hangingPunct="1">
      <a:lnSpc>
        <a:spcPct val="100000"/>
      </a:lnSpc>
      <a:spcBef>
        <a:spcPts val="0"/>
      </a:spcBef>
      <a:buFont typeface="Calibri" panose="020F0502020204030204" pitchFamily="34" charset="0"/>
      <a:buChar char="​"/>
      <a:defRPr sz="46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914400" rtl="0" eaLnBrk="1" latinLnBrk="0" hangingPunct="1">
      <a:lnSpc>
        <a:spcPct val="100000"/>
      </a:lnSpc>
      <a:spcBef>
        <a:spcPts val="0"/>
      </a:spcBef>
      <a:buFont typeface="Calibri" panose="020F0502020204030204" pitchFamily="34" charset="0"/>
      <a:buChar char="​"/>
      <a:defRPr sz="100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914400" rtl="0" eaLnBrk="1" latinLnBrk="0" hangingPunct="1">
      <a:lnSpc>
        <a:spcPct val="100000"/>
      </a:lnSpc>
      <a:spcBef>
        <a:spcPts val="0"/>
      </a:spcBef>
      <a:spcAft>
        <a:spcPts val="300"/>
      </a:spcAft>
      <a:buFont typeface="Calibri" panose="020F0502020204030204" pitchFamily="34" charset="0"/>
      <a:buChar char="​"/>
      <a:defRPr sz="950"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914400" rtl="0" eaLnBrk="1" latinLnBrk="0" hangingPunct="1">
      <a:lnSpc>
        <a:spcPct val="100000"/>
      </a:lnSpc>
      <a:spcBef>
        <a:spcPts val="0"/>
      </a:spcBef>
      <a:spcAft>
        <a:spcPts val="300"/>
      </a:spcAft>
      <a:buFont typeface="Calibri" panose="020F0502020204030204" pitchFamily="34" charset="0"/>
      <a:buChar char="​"/>
      <a:defRPr sz="950"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Clausen (TCL)" initials="TC(" lastIdx="6" clrIdx="0">
    <p:extLst>
      <p:ext uri="{19B8F6BF-5375-455C-9EA6-DF929625EA0E}">
        <p15:presenceInfo xmlns:p15="http://schemas.microsoft.com/office/powerpoint/2012/main" userId="S-1-5-21-2100284113-1573851820-878952375-92811" providerId="AD"/>
      </p:ext>
    </p:extLst>
  </p:cmAuthor>
  <p:cmAuthor id="2" name="Johan Simonsen Abildgaard (JSS)" initials="JSA(" lastIdx="1" clrIdx="1">
    <p:extLst>
      <p:ext uri="{19B8F6BF-5375-455C-9EA6-DF929625EA0E}">
        <p15:presenceInfo xmlns:p15="http://schemas.microsoft.com/office/powerpoint/2012/main" userId="S-1-5-21-2100284113-1573851820-878952375-929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F819E"/>
    <a:srgbClr val="EBB1C3"/>
    <a:srgbClr val="FDB1C3"/>
    <a:srgbClr val="97BCFF"/>
    <a:srgbClr val="6199FF"/>
    <a:srgbClr val="89B3FF"/>
    <a:srgbClr val="D1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yst layout 3 - Markering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71" autoAdjust="0"/>
  </p:normalViewPr>
  <p:slideViewPr>
    <p:cSldViewPr>
      <p:cViewPr varScale="1">
        <p:scale>
          <a:sx n="118" d="100"/>
          <a:sy n="118" d="100"/>
        </p:scale>
        <p:origin x="27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08T16:32:37.637" idx="4">
    <p:pos x="596" y="548"/>
    <p:text>Skal det fremgå, at der kun er resultater for hele arbejdspladsen</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2949099" cy="497205"/>
          </a:xfrm>
          <a:prstGeom prst="rect">
            <a:avLst/>
          </a:prstGeom>
        </p:spPr>
        <p:txBody>
          <a:bodyPr vert="horz" lIns="91430" tIns="45715" rIns="91430" bIns="45715" rtlCol="0"/>
          <a:lstStyle>
            <a:lvl1pPr algn="l">
              <a:defRPr sz="1200"/>
            </a:lvl1pPr>
          </a:lstStyle>
          <a:p>
            <a:endParaRPr lang="da-DK"/>
          </a:p>
        </p:txBody>
      </p:sp>
      <p:sp>
        <p:nvSpPr>
          <p:cNvPr id="3" name="Pladsholder til dato 2"/>
          <p:cNvSpPr>
            <a:spLocks noGrp="1"/>
          </p:cNvSpPr>
          <p:nvPr>
            <p:ph type="dt" sz="quarter" idx="1"/>
          </p:nvPr>
        </p:nvSpPr>
        <p:spPr>
          <a:xfrm>
            <a:off x="3854940" y="0"/>
            <a:ext cx="2949099" cy="497205"/>
          </a:xfrm>
          <a:prstGeom prst="rect">
            <a:avLst/>
          </a:prstGeom>
        </p:spPr>
        <p:txBody>
          <a:bodyPr vert="horz" lIns="91430" tIns="45715" rIns="91430" bIns="45715" rtlCol="0"/>
          <a:lstStyle>
            <a:lvl1pPr algn="r">
              <a:defRPr sz="1200"/>
            </a:lvl1pPr>
          </a:lstStyle>
          <a:p>
            <a:fld id="{191EA62F-06C3-45EF-954F-B51D6B89F2FC}" type="datetimeFigureOut">
              <a:rPr lang="da-DK" smtClean="0"/>
              <a:t>01-09-2020</a:t>
            </a:fld>
            <a:endParaRPr lang="da-DK"/>
          </a:p>
        </p:txBody>
      </p:sp>
      <p:sp>
        <p:nvSpPr>
          <p:cNvPr id="4" name="Pladsholder til sidefod 3"/>
          <p:cNvSpPr>
            <a:spLocks noGrp="1"/>
          </p:cNvSpPr>
          <p:nvPr>
            <p:ph type="ftr" sz="quarter" idx="2"/>
          </p:nvPr>
        </p:nvSpPr>
        <p:spPr>
          <a:xfrm>
            <a:off x="1" y="9445169"/>
            <a:ext cx="2949099" cy="497205"/>
          </a:xfrm>
          <a:prstGeom prst="rect">
            <a:avLst/>
          </a:prstGeom>
        </p:spPr>
        <p:txBody>
          <a:bodyPr vert="horz" lIns="91430" tIns="45715" rIns="91430" bIns="45715" rtlCol="0" anchor="b"/>
          <a:lstStyle>
            <a:lvl1pPr algn="l">
              <a:defRPr sz="1200"/>
            </a:lvl1pPr>
          </a:lstStyle>
          <a:p>
            <a:endParaRPr lang="da-DK"/>
          </a:p>
        </p:txBody>
      </p:sp>
      <p:sp>
        <p:nvSpPr>
          <p:cNvPr id="5" name="Pladsholder til diasnummer 4"/>
          <p:cNvSpPr>
            <a:spLocks noGrp="1"/>
          </p:cNvSpPr>
          <p:nvPr>
            <p:ph type="sldNum" sz="quarter" idx="3"/>
          </p:nvPr>
        </p:nvSpPr>
        <p:spPr>
          <a:xfrm>
            <a:off x="3854940" y="9445169"/>
            <a:ext cx="2949099" cy="497205"/>
          </a:xfrm>
          <a:prstGeom prst="rect">
            <a:avLst/>
          </a:prstGeom>
        </p:spPr>
        <p:txBody>
          <a:bodyPr vert="horz" lIns="91430" tIns="45715" rIns="91430" bIns="45715" rtlCol="0" anchor="b"/>
          <a:lstStyle>
            <a:lvl1pPr algn="r">
              <a:defRPr sz="1200"/>
            </a:lvl1pPr>
          </a:lstStyle>
          <a:p>
            <a:fld id="{2195EC87-68B8-463F-82BD-029455D0FE2C}" type="slidenum">
              <a:rPr lang="da-DK" smtClean="0"/>
              <a:t>‹nr.›</a:t>
            </a:fld>
            <a:endParaRPr lang="da-DK"/>
          </a:p>
        </p:txBody>
      </p:sp>
    </p:spTree>
    <p:extLst>
      <p:ext uri="{BB962C8B-B14F-4D97-AF65-F5344CB8AC3E}">
        <p14:creationId xmlns:p14="http://schemas.microsoft.com/office/powerpoint/2010/main" val="205438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4B613200-FDC0-497A-935A-43D2CF46E084}" type="datetimeFigureOut">
              <a:rPr lang="da-DK" smtClean="0"/>
              <a:t>01-09-2020</a:t>
            </a:fld>
            <a:endParaRPr lang="da-DK"/>
          </a:p>
        </p:txBody>
      </p:sp>
      <p:sp>
        <p:nvSpPr>
          <p:cNvPr id="4" name="Pladsholder til diasbillede 3"/>
          <p:cNvSpPr>
            <a:spLocks noGrp="1" noRot="1" noChangeAspect="1"/>
          </p:cNvSpPr>
          <p:nvPr>
            <p:ph type="sldImg" idx="2"/>
          </p:nvPr>
        </p:nvSpPr>
        <p:spPr>
          <a:xfrm>
            <a:off x="88900" y="746125"/>
            <a:ext cx="6629400" cy="3729038"/>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1038" y="4722813"/>
            <a:ext cx="5443537" cy="4475162"/>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5625"/>
            <a:ext cx="2949575" cy="496888"/>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4450" y="9445625"/>
            <a:ext cx="2949575" cy="496888"/>
          </a:xfrm>
          <a:prstGeom prst="rect">
            <a:avLst/>
          </a:prstGeom>
        </p:spPr>
        <p:txBody>
          <a:bodyPr vert="horz" lIns="91440" tIns="45720" rIns="91440" bIns="45720" rtlCol="0" anchor="b"/>
          <a:lstStyle>
            <a:lvl1pPr algn="r">
              <a:defRPr sz="1200"/>
            </a:lvl1pPr>
          </a:lstStyle>
          <a:p>
            <a:fld id="{B9C6F214-8107-49FC-AF29-6BF6F070C4B9}" type="slidenum">
              <a:rPr lang="da-DK" smtClean="0"/>
              <a:t>‹nr.›</a:t>
            </a:fld>
            <a:endParaRPr lang="da-DK"/>
          </a:p>
        </p:txBody>
      </p:sp>
    </p:spTree>
    <p:extLst>
      <p:ext uri="{BB962C8B-B14F-4D97-AF65-F5344CB8AC3E}">
        <p14:creationId xmlns:p14="http://schemas.microsoft.com/office/powerpoint/2010/main" val="487128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a:t>
            </a:fld>
            <a:endParaRPr lang="da-DK"/>
          </a:p>
        </p:txBody>
      </p:sp>
    </p:spTree>
    <p:extLst>
      <p:ext uri="{BB962C8B-B14F-4D97-AF65-F5344CB8AC3E}">
        <p14:creationId xmlns:p14="http://schemas.microsoft.com/office/powerpoint/2010/main" val="1168432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kern="1200" dirty="0" smtClean="0">
                <a:solidFill>
                  <a:schemeClr val="tx1"/>
                </a:solidFill>
                <a:effectLst/>
                <a:latin typeface="+mn-lt"/>
                <a:ea typeface="+mn-ea"/>
                <a:cs typeface="+mn-cs"/>
              </a:rPr>
              <a:t>Ved i fællesskab reflektere over resultaterne, kan I spore arbejdspladsen ind på, hvor I skal prioritere indsatsområder og udarbejde handleplaner til forbedring af det </a:t>
            </a:r>
            <a:r>
              <a:rPr lang="da-DK" sz="1200" kern="1200" dirty="0" smtClean="0">
                <a:solidFill>
                  <a:schemeClr val="tx1"/>
                </a:solidFill>
                <a:effectLst/>
                <a:latin typeface="+mn-lt"/>
                <a:ea typeface="+mn-ea"/>
                <a:cs typeface="+mn-cs"/>
              </a:rPr>
              <a:t>psykosociale </a:t>
            </a:r>
            <a:r>
              <a:rPr lang="da-DK" sz="1200" kern="1200" dirty="0" smtClean="0">
                <a:solidFill>
                  <a:schemeClr val="tx1"/>
                </a:solidFill>
                <a:effectLst/>
                <a:latin typeface="+mn-lt"/>
                <a:ea typeface="+mn-ea"/>
                <a:cs typeface="+mn-cs"/>
              </a:rPr>
              <a:t>arbejdsmiljø.</a:t>
            </a:r>
          </a:p>
          <a:p>
            <a:r>
              <a:rPr lang="da-DK" sz="1200" kern="1200" dirty="0" smtClean="0">
                <a:solidFill>
                  <a:schemeClr val="tx1"/>
                </a:solidFill>
                <a:effectLst/>
                <a:latin typeface="+mn-lt"/>
                <a:ea typeface="+mn-ea"/>
                <a:cs typeface="+mn-cs"/>
              </a:rPr>
              <a:t>Ved at inddrage medarbejderne, har</a:t>
            </a:r>
            <a:r>
              <a:rPr lang="da-DK" sz="1200" kern="1200" baseline="0" dirty="0" smtClean="0">
                <a:solidFill>
                  <a:schemeClr val="tx1"/>
                </a:solidFill>
                <a:effectLst/>
                <a:latin typeface="+mn-lt"/>
                <a:ea typeface="+mn-ea"/>
                <a:cs typeface="+mn-cs"/>
              </a:rPr>
              <a:t> i større chance for at de er motiverede for at bakke op og deltage i de indsatser, som arbejdsgruppen planlægger. Det er meget vigtigt for en god proces, at det ikke bare er arbejdsgruppen, der sidder distanceret og arbejder med en masse gode idéer, men at det i stedet får liv ude blandt medarbejderne. </a:t>
            </a:r>
          </a:p>
          <a:p>
            <a:endParaRPr lang="da-DK" sz="1200" kern="1200" dirty="0" smtClean="0">
              <a:solidFill>
                <a:schemeClr val="tx1"/>
              </a:solidFill>
              <a:effectLst/>
              <a:latin typeface="+mn-lt"/>
              <a:ea typeface="+mn-ea"/>
              <a:cs typeface="+mn-cs"/>
            </a:endParaRPr>
          </a:p>
          <a:p>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21</a:t>
            </a:fld>
            <a:endParaRPr lang="da-DK"/>
          </a:p>
        </p:txBody>
      </p:sp>
    </p:spTree>
    <p:extLst>
      <p:ext uri="{BB962C8B-B14F-4D97-AF65-F5344CB8AC3E}">
        <p14:creationId xmlns:p14="http://schemas.microsoft.com/office/powerpoint/2010/main" val="1292679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effectLst/>
              </a:rPr>
              <a:t>Vektor: #1221512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2</a:t>
            </a:fld>
            <a:endParaRPr lang="da-DK"/>
          </a:p>
        </p:txBody>
      </p:sp>
    </p:spTree>
    <p:extLst>
      <p:ext uri="{BB962C8B-B14F-4D97-AF65-F5344CB8AC3E}">
        <p14:creationId xmlns:p14="http://schemas.microsoft.com/office/powerpoint/2010/main" val="308077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effectLst/>
              </a:rPr>
              <a:t>Billede: #3655111 </a:t>
            </a:r>
          </a:p>
        </p:txBody>
      </p:sp>
      <p:sp>
        <p:nvSpPr>
          <p:cNvPr id="4" name="Pladsholder til diasnummer 3"/>
          <p:cNvSpPr>
            <a:spLocks noGrp="1"/>
          </p:cNvSpPr>
          <p:nvPr>
            <p:ph type="sldNum" sz="quarter" idx="10"/>
          </p:nvPr>
        </p:nvSpPr>
        <p:spPr/>
        <p:txBody>
          <a:bodyPr/>
          <a:lstStyle/>
          <a:p>
            <a:fld id="{B9C6F214-8107-49FC-AF29-6BF6F070C4B9}" type="slidenum">
              <a:rPr lang="da-DK" smtClean="0"/>
              <a:t>11</a:t>
            </a:fld>
            <a:endParaRPr lang="da-DK"/>
          </a:p>
        </p:txBody>
      </p:sp>
    </p:spTree>
    <p:extLst>
      <p:ext uri="{BB962C8B-B14F-4D97-AF65-F5344CB8AC3E}">
        <p14:creationId xmlns:p14="http://schemas.microsoft.com/office/powerpoint/2010/main" val="69295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Forside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12</a:t>
            </a:fld>
            <a:endParaRPr lang="da-DK"/>
          </a:p>
        </p:txBody>
      </p:sp>
    </p:spTree>
    <p:extLst>
      <p:ext uri="{BB962C8B-B14F-4D97-AF65-F5344CB8AC3E}">
        <p14:creationId xmlns:p14="http://schemas.microsoft.com/office/powerpoint/2010/main" val="4088956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smtClean="0"/>
              <a:t>OBS: tilføj jeres egne resultater i tabellen på</a:t>
            </a:r>
            <a:r>
              <a:rPr lang="da-DK" b="1" baseline="0" dirty="0" smtClean="0"/>
              <a:t> denne og de følgende to sider. </a:t>
            </a:r>
            <a:endParaRPr lang="da-DK" b="1" dirty="0" smtClean="0"/>
          </a:p>
          <a:p>
            <a:endParaRPr lang="da-DK" dirty="0" smtClean="0"/>
          </a:p>
          <a:p>
            <a:r>
              <a:rPr lang="da-DK" dirty="0" smtClean="0"/>
              <a:t>Som mødeleder må</a:t>
            </a:r>
            <a:r>
              <a:rPr lang="da-DK" baseline="0" dirty="0" smtClean="0"/>
              <a:t> du gerne fremhæve de dimensioner, som du har bemærket er særligt relevante. Det kan fx være fordi tallet ligger højt eller lavt ift. sidste år eller i forhold til andre afdelinger. Det kan også være fordi der er noget, som I tidligere har haft fokus på/arbejdet med, som nu enten er forbedret eller forværret. Eller det kan være nogle kerneværdier, som I meget gerne vil arbejde med.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14</a:t>
            </a:fld>
            <a:endParaRPr lang="da-DK"/>
          </a:p>
        </p:txBody>
      </p:sp>
    </p:spTree>
    <p:extLst>
      <p:ext uri="{BB962C8B-B14F-4D97-AF65-F5344CB8AC3E}">
        <p14:creationId xmlns:p14="http://schemas.microsoft.com/office/powerpoint/2010/main" val="1029036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smtClean="0"/>
              <a:t>OBS: tilføj jeres egne resultater i tabellen på</a:t>
            </a:r>
            <a:r>
              <a:rPr lang="da-DK" b="1" baseline="0" dirty="0" smtClean="0"/>
              <a:t> denne og de følgende to sider. </a:t>
            </a:r>
            <a:endParaRPr lang="da-DK" b="1" dirty="0" smtClean="0"/>
          </a:p>
          <a:p>
            <a:endParaRPr lang="da-DK" dirty="0" smtClean="0"/>
          </a:p>
          <a:p>
            <a:r>
              <a:rPr lang="da-DK" dirty="0" smtClean="0"/>
              <a:t>Som mødeleder må</a:t>
            </a:r>
            <a:r>
              <a:rPr lang="da-DK" baseline="0" dirty="0" smtClean="0"/>
              <a:t> du gerne fremhæve de dimensioner, som du har bemærket er særligt relevante. Det kan fx være fordi tallet ligger højt eller lavt ift. sidste år eller i forhold til andre afdelinger. Det kan også være fordi der er noget, som I tidligere har haft fokus på/arbejdet med, som nu enten er forbedret eller forværret. Eller det kan være nogle kerneværdier, som I meget gerne vil arbejde med.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15</a:t>
            </a:fld>
            <a:endParaRPr lang="da-DK"/>
          </a:p>
        </p:txBody>
      </p:sp>
    </p:spTree>
    <p:extLst>
      <p:ext uri="{BB962C8B-B14F-4D97-AF65-F5344CB8AC3E}">
        <p14:creationId xmlns:p14="http://schemas.microsoft.com/office/powerpoint/2010/main" val="4161859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smtClean="0"/>
              <a:t>OBS: tilføj jeres egne resultater i tabellen på</a:t>
            </a:r>
            <a:r>
              <a:rPr lang="da-DK" b="1" baseline="0" dirty="0" smtClean="0"/>
              <a:t> denne og de følgende to sider. </a:t>
            </a:r>
            <a:endParaRPr lang="da-DK" b="1" dirty="0" smtClean="0"/>
          </a:p>
          <a:p>
            <a:endParaRPr lang="da-DK" dirty="0" smtClean="0"/>
          </a:p>
          <a:p>
            <a:r>
              <a:rPr lang="da-DK" dirty="0" smtClean="0"/>
              <a:t>Som mødeleder må</a:t>
            </a:r>
            <a:r>
              <a:rPr lang="da-DK" baseline="0" dirty="0" smtClean="0"/>
              <a:t> du gerne fremhæve de dimensioner, som du har bemærket er særligt relevante. Det kan fx være fordi tallet ligger højt eller lavt ift. sidste år eller i forhold til andre afdelinger. Det kan også være fordi der er noget, som I tidligere har haft fokus på/arbejdet med, som nu enten er forbedret eller forværret. Eller det kan være nogle kerneværdier, som I meget gerne vil arbejde med.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16</a:t>
            </a:fld>
            <a:endParaRPr lang="da-DK"/>
          </a:p>
        </p:txBody>
      </p:sp>
    </p:spTree>
    <p:extLst>
      <p:ext uri="{BB962C8B-B14F-4D97-AF65-F5344CB8AC3E}">
        <p14:creationId xmlns:p14="http://schemas.microsoft.com/office/powerpoint/2010/main" val="3093014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smtClean="0"/>
              <a:t>OBS: tilføj jeres egne resultater i tabellen</a:t>
            </a:r>
            <a:r>
              <a:rPr lang="da-DK" b="1" baseline="0" dirty="0" smtClean="0"/>
              <a:t>. </a:t>
            </a:r>
            <a:endParaRPr lang="da-DK" dirty="0" smtClean="0"/>
          </a:p>
          <a:p>
            <a:endParaRPr lang="da-DK" dirty="0" smtClean="0"/>
          </a:p>
          <a:p>
            <a:r>
              <a:rPr lang="da-DK" dirty="0" smtClean="0"/>
              <a:t>Vi</a:t>
            </a:r>
            <a:r>
              <a:rPr lang="da-DK" baseline="0" dirty="0" smtClean="0"/>
              <a:t> opfordrer til, at I laver en åben, fælles indsats på arbejdspladsen, hvis I oplever en høj grad af konflikter. </a:t>
            </a:r>
          </a:p>
          <a:p>
            <a:r>
              <a:rPr lang="da-DK" baseline="0" dirty="0" smtClean="0"/>
              <a:t>I forhold til mobning og chikane kan I vinde rigtig meget ved at få en åben dialog på arbejdspladsen. Vi har samlet en pjece med værktøjer, som I med fordel kan lade jer inspirere af.</a:t>
            </a:r>
          </a:p>
          <a:p>
            <a:r>
              <a:rPr lang="da-DK" baseline="0" dirty="0" smtClean="0"/>
              <a:t>Nogle arbejdspladser vælger at have en nultolerance politik overfor mobning på arbejdspladsen. Hvis I overvejer at lave en personalepolitik på områder, kan I også finde hjælp til hvordan i gør det på BFA.dk. </a:t>
            </a:r>
            <a:endParaRPr lang="da-DK" dirty="0"/>
          </a:p>
        </p:txBody>
      </p:sp>
      <p:sp>
        <p:nvSpPr>
          <p:cNvPr id="4" name="Pladsholder til diasnummer 3"/>
          <p:cNvSpPr>
            <a:spLocks noGrp="1"/>
          </p:cNvSpPr>
          <p:nvPr>
            <p:ph type="sldNum" sz="quarter" idx="10"/>
          </p:nvPr>
        </p:nvSpPr>
        <p:spPr/>
        <p:txBody>
          <a:bodyPr/>
          <a:lstStyle/>
          <a:p>
            <a:fld id="{B9C6F214-8107-49FC-AF29-6BF6F070C4B9}" type="slidenum">
              <a:rPr lang="da-DK" smtClean="0"/>
              <a:t>17</a:t>
            </a:fld>
            <a:endParaRPr lang="da-DK"/>
          </a:p>
        </p:txBody>
      </p:sp>
    </p:spTree>
    <p:extLst>
      <p:ext uri="{BB962C8B-B14F-4D97-AF65-F5344CB8AC3E}">
        <p14:creationId xmlns:p14="http://schemas.microsoft.com/office/powerpoint/2010/main" val="962135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a:t>
            </a:r>
            <a:r>
              <a:rPr lang="da-DK" baseline="0" dirty="0" smtClean="0"/>
              <a:t> kan foreslå medarbejderne, at de fortsætter snakken omkring deres indtryk af resultaterne fra spørgeskemaundersøgelsen. Og fortæl, at de er velkomne til at komme med input løbende. </a:t>
            </a:r>
            <a:endParaRPr lang="da-DK" dirty="0"/>
          </a:p>
        </p:txBody>
      </p:sp>
      <p:sp>
        <p:nvSpPr>
          <p:cNvPr id="4" name="Pladsholder til slidenummer 3"/>
          <p:cNvSpPr>
            <a:spLocks noGrp="1"/>
          </p:cNvSpPr>
          <p:nvPr>
            <p:ph type="sldNum" sz="quarter" idx="10"/>
          </p:nvPr>
        </p:nvSpPr>
        <p:spPr/>
        <p:txBody>
          <a:bodyPr/>
          <a:lstStyle/>
          <a:p>
            <a:fld id="{B9C6F214-8107-49FC-AF29-6BF6F070C4B9}" type="slidenum">
              <a:rPr lang="da-DK" smtClean="0"/>
              <a:t>18</a:t>
            </a:fld>
            <a:endParaRPr lang="da-DK"/>
          </a:p>
        </p:txBody>
      </p:sp>
    </p:spTree>
    <p:extLst>
      <p:ext uri="{BB962C8B-B14F-4D97-AF65-F5344CB8AC3E}">
        <p14:creationId xmlns:p14="http://schemas.microsoft.com/office/powerpoint/2010/main" val="31588543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
    <p:spTree>
      <p:nvGrpSpPr>
        <p:cNvPr id="1" name=""/>
        <p:cNvGrpSpPr/>
        <p:nvPr/>
      </p:nvGrpSpPr>
      <p:grpSpPr>
        <a:xfrm>
          <a:off x="0" y="0"/>
          <a:ext cx="0" cy="0"/>
          <a:chOff x="0" y="0"/>
          <a:chExt cx="0" cy="0"/>
        </a:xfrm>
      </p:grpSpPr>
      <p:sp>
        <p:nvSpPr>
          <p:cNvPr id="2" name="Title 1"/>
          <p:cNvSpPr>
            <a:spLocks noGrp="1"/>
          </p:cNvSpPr>
          <p:nvPr>
            <p:ph type="ctrTitle"/>
          </p:nvPr>
        </p:nvSpPr>
        <p:spPr>
          <a:xfrm>
            <a:off x="1043492" y="2462526"/>
            <a:ext cx="8143200" cy="1609200"/>
          </a:xfrm>
        </p:spPr>
        <p:txBody>
          <a:bodyPr anchor="ctr" anchorCtr="0"/>
          <a:lstStyle>
            <a:lvl1pPr algn="l">
              <a:lnSpc>
                <a:spcPct val="100000"/>
              </a:lnSpc>
              <a:defRPr sz="3000"/>
            </a:lvl1pPr>
          </a:lstStyle>
          <a:p>
            <a:r>
              <a:rPr lang="en-US" noProof="0" smtClean="0"/>
              <a:t>Click to edit Master title style</a:t>
            </a:r>
            <a:endParaRPr lang="da-DK" noProof="0" dirty="0"/>
          </a:p>
        </p:txBody>
      </p:sp>
      <p:sp>
        <p:nvSpPr>
          <p:cNvPr id="3" name="Subtitle 2"/>
          <p:cNvSpPr>
            <a:spLocks noGrp="1"/>
          </p:cNvSpPr>
          <p:nvPr>
            <p:ph type="subTitle" idx="1"/>
          </p:nvPr>
        </p:nvSpPr>
        <p:spPr>
          <a:xfrm>
            <a:off x="1043492" y="4446000"/>
            <a:ext cx="8143200" cy="1655762"/>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noProof="0" smtClean="0"/>
              <a:t>Click to edit Master subtitle style</a:t>
            </a:r>
            <a:endParaRPr lang="da-DK" noProof="0" dirty="0"/>
          </a:p>
        </p:txBody>
      </p:sp>
      <p:sp>
        <p:nvSpPr>
          <p:cNvPr id="4" name="Date_DateCustomA"/>
          <p:cNvSpPr>
            <a:spLocks noGrp="1"/>
          </p:cNvSpPr>
          <p:nvPr>
            <p:ph type="dt" sz="half" idx="10"/>
          </p:nvPr>
        </p:nvSpPr>
        <p:spPr>
          <a:xfrm>
            <a:off x="9198001" y="805417"/>
            <a:ext cx="2559600" cy="115200"/>
          </a:xfrm>
        </p:spPr>
        <p:txBody>
          <a:bodyPr/>
          <a:lstStyle>
            <a:lvl1pPr marL="0" indent="0" algn="r">
              <a:buNone/>
              <a:defRPr sz="713" b="0">
                <a:solidFill>
                  <a:schemeClr val="tx2"/>
                </a:solidFill>
              </a:defRPr>
            </a:lvl1pPr>
          </a:lstStyle>
          <a:p>
            <a:fld id="{85788C7C-E64D-48C9-89A3-B9052748D171}" type="datetimeFigureOut">
              <a:rPr lang="da-DK" smtClean="0"/>
              <a:t>01-09-2020</a:t>
            </a:fld>
            <a:endParaRPr lang="da-DK"/>
          </a:p>
        </p:txBody>
      </p:sp>
      <p:sp>
        <p:nvSpPr>
          <p:cNvPr id="5" name="FLD_PresentationTitle" hidden="1"/>
          <p:cNvSpPr>
            <a:spLocks noGrp="1"/>
          </p:cNvSpPr>
          <p:nvPr>
            <p:ph type="ftr" sz="quarter" idx="11"/>
          </p:nvPr>
        </p:nvSpPr>
        <p:spPr>
          <a:xfrm>
            <a:off x="0" y="6977369"/>
            <a:ext cx="0" cy="0"/>
          </a:xfrm>
        </p:spPr>
        <p:txBody>
          <a:bodyPr/>
          <a:lstStyle>
            <a:lvl1pPr algn="l">
              <a:defRPr sz="100">
                <a:solidFill>
                  <a:schemeClr val="bg1"/>
                </a:solidFill>
              </a:defRPr>
            </a:lvl1pPr>
          </a:lstStyle>
          <a:p>
            <a:endParaRPr lang="da-DK"/>
          </a:p>
        </p:txBody>
      </p:sp>
      <p:sp>
        <p:nvSpPr>
          <p:cNvPr id="6" name="Slide Number Placeholder 5" hidden="1"/>
          <p:cNvSpPr>
            <a:spLocks noGrp="1"/>
          </p:cNvSpPr>
          <p:nvPr>
            <p:ph type="sldNum" sz="quarter" idx="12"/>
          </p:nvPr>
        </p:nvSpPr>
        <p:spPr>
          <a:xfrm>
            <a:off x="0" y="6977369"/>
            <a:ext cx="0" cy="0"/>
          </a:xfrm>
        </p:spPr>
        <p:txBody>
          <a:bodyPr/>
          <a:lstStyle>
            <a:lvl1pPr algn="l">
              <a:defRPr sz="100">
                <a:solidFill>
                  <a:schemeClr val="bg1"/>
                </a:solidFill>
              </a:defRPr>
            </a:lvl1pPr>
          </a:lstStyle>
          <a:p>
            <a:fld id="{8DC6DFC8-A888-4168-9697-DF50BE5CE433}" type="slidenum">
              <a:rPr lang="da-DK" smtClean="0"/>
              <a:t>‹nr.›</a:t>
            </a:fld>
            <a:endParaRPr lang="da-DK"/>
          </a:p>
        </p:txBody>
      </p:sp>
      <p:sp>
        <p:nvSpPr>
          <p:cNvPr id="9" name="Rectangle 8">
            <a:extLst>
              <a:ext uri="{FF2B5EF4-FFF2-40B4-BE49-F238E27FC236}">
                <a16:creationId xmlns:a16="http://schemas.microsoft.com/office/drawing/2014/main" id="{1D4461DC-8B44-4DE3-AEA0-5049A880ECDD}"/>
              </a:ext>
            </a:extLst>
          </p:cNvPr>
          <p:cNvSpPr/>
          <p:nvPr/>
        </p:nvSpPr>
        <p:spPr>
          <a:xfrm>
            <a:off x="431611" y="0"/>
            <a:ext cx="11331764" cy="262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a:p>
        </p:txBody>
      </p:sp>
      <p:sp>
        <p:nvSpPr>
          <p:cNvPr id="10" name="Rectangle 9">
            <a:extLst>
              <a:ext uri="{FF2B5EF4-FFF2-40B4-BE49-F238E27FC236}">
                <a16:creationId xmlns:a16="http://schemas.microsoft.com/office/drawing/2014/main" id="{CA61557C-824F-41F9-87B9-A19D054280EB}"/>
              </a:ext>
            </a:extLst>
          </p:cNvPr>
          <p:cNvSpPr/>
          <p:nvPr/>
        </p:nvSpPr>
        <p:spPr>
          <a:xfrm>
            <a:off x="431611" y="6595200"/>
            <a:ext cx="11331764" cy="26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a:p>
        </p:txBody>
      </p:sp>
      <p:sp>
        <p:nvSpPr>
          <p:cNvPr id="27" name="Text Placeholder 26">
            <a:extLst>
              <a:ext uri="{FF2B5EF4-FFF2-40B4-BE49-F238E27FC236}">
                <a16:creationId xmlns:a16="http://schemas.microsoft.com/office/drawing/2014/main" id="{0F42AC1B-CBBF-4818-BF42-954F2EDF7F0A}"/>
              </a:ext>
            </a:extLst>
          </p:cNvPr>
          <p:cNvSpPr>
            <a:spLocks noGrp="1"/>
          </p:cNvSpPr>
          <p:nvPr>
            <p:ph type="body" sz="quarter" idx="13" hasCustomPrompt="1"/>
          </p:nvPr>
        </p:nvSpPr>
        <p:spPr>
          <a:xfrm>
            <a:off x="9198000" y="651556"/>
            <a:ext cx="2559600" cy="115200"/>
          </a:xfrm>
        </p:spPr>
        <p:txBody>
          <a:bodyPr anchor="ctr" anchorCtr="0"/>
          <a:lstStyle>
            <a:lvl1pPr marL="0" indent="0" algn="r">
              <a:buNone/>
              <a:defRPr sz="713"/>
            </a:lvl1pPr>
            <a:lvl2pPr marL="162000" indent="0">
              <a:buNone/>
              <a:defRPr sz="713"/>
            </a:lvl2pPr>
            <a:lvl3pPr>
              <a:buNone/>
              <a:defRPr sz="713"/>
            </a:lvl3pPr>
            <a:lvl4pPr>
              <a:buNone/>
              <a:defRPr sz="713"/>
            </a:lvl4pPr>
            <a:lvl5pPr>
              <a:buNone/>
              <a:defRPr sz="713"/>
            </a:lvl5pPr>
          </a:lstStyle>
          <a:p>
            <a:pPr lvl="0"/>
            <a:r>
              <a:rPr lang="da-DK" noProof="0"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p:ph type="body" sz="quarter" idx="14" hasCustomPrompt="1"/>
          </p:nvPr>
        </p:nvSpPr>
        <p:spPr>
          <a:xfrm>
            <a:off x="9198000" y="497694"/>
            <a:ext cx="2559600" cy="115200"/>
          </a:xfrm>
        </p:spPr>
        <p:txBody>
          <a:bodyPr/>
          <a:lstStyle>
            <a:lvl1pPr marL="0" indent="0" algn="r">
              <a:buNone/>
              <a:defRPr sz="713" b="1"/>
            </a:lvl1pPr>
            <a:lvl2pPr marL="162000" indent="0">
              <a:buNone/>
              <a:defRPr sz="713"/>
            </a:lvl2pPr>
            <a:lvl3pPr>
              <a:buNone/>
              <a:defRPr sz="713"/>
            </a:lvl3pPr>
            <a:lvl4pPr>
              <a:buNone/>
              <a:defRPr sz="713"/>
            </a:lvl4pPr>
            <a:lvl5pPr>
              <a:buNone/>
              <a:defRPr sz="713"/>
            </a:lvl5pPr>
          </a:lstStyle>
          <a:p>
            <a:pPr lvl="0"/>
            <a:r>
              <a:rPr lang="da-DK" noProof="0" dirty="0"/>
              <a:t>Navn Navnesen</a:t>
            </a:r>
          </a:p>
        </p:txBody>
      </p:sp>
      <p:pic>
        <p:nvPicPr>
          <p:cNvPr id="1026" name="Picture 2" descr="C:\Users\ibl\Desktop\PP skabelon\LOGOER\Det Nationale Forskingscenter for Arbejdsmilj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431" y="262800"/>
            <a:ext cx="2787589" cy="1240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2925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alene">
    <p:spTree>
      <p:nvGrpSpPr>
        <p:cNvPr id="1" name=""/>
        <p:cNvGrpSpPr/>
        <p:nvPr/>
      </p:nvGrpSpPr>
      <p:grpSpPr>
        <a:xfrm>
          <a:off x="0" y="0"/>
          <a:ext cx="0" cy="0"/>
          <a:chOff x="0" y="0"/>
          <a:chExt cx="0" cy="0"/>
        </a:xfrm>
      </p:grpSpPr>
      <p:sp>
        <p:nvSpPr>
          <p:cNvPr id="4" name="FLD_PresentationTitle"/>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8DC6DFC8-A888-4168-9697-DF50BE5CE433}" type="slidenum">
              <a:rPr lang="da-DK" smtClean="0"/>
              <a:t>‹nr.›</a:t>
            </a:fld>
            <a:endParaRPr lang="da-DK"/>
          </a:p>
        </p:txBody>
      </p:sp>
      <p:sp>
        <p:nvSpPr>
          <p:cNvPr id="6" name="Title Placeholder 1">
            <a:extLst>
              <a:ext uri="{FF2B5EF4-FFF2-40B4-BE49-F238E27FC236}">
                <a16:creationId xmlns:a16="http://schemas.microsoft.com/office/drawing/2014/main" id="{1FF51C73-4488-4E0B-8A5D-D7AA11C9E3FB}"/>
              </a:ext>
            </a:extLst>
          </p:cNvPr>
          <p:cNvSpPr>
            <a:spLocks noGrp="1"/>
          </p:cNvSpPr>
          <p:nvPr>
            <p:ph type="title"/>
            <p:custDataLst>
              <p:tags r:id="rId1"/>
            </p:custDataLst>
          </p:nvPr>
        </p:nvSpPr>
        <p:spPr>
          <a:xfrm>
            <a:off x="427122" y="617429"/>
            <a:ext cx="11332879"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7" name="Date_DateCustomA" hidden="1">
            <a:extLst>
              <a:ext uri="{FF2B5EF4-FFF2-40B4-BE49-F238E27FC236}">
                <a16:creationId xmlns:a16="http://schemas.microsoft.com/office/drawing/2014/main" id="{1BBF7982-38D1-452A-8F40-BF165A383BF7}"/>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Tree>
    <p:extLst>
      <p:ext uri="{BB962C8B-B14F-4D97-AF65-F5344CB8AC3E}">
        <p14:creationId xmlns:p14="http://schemas.microsoft.com/office/powerpoint/2010/main" val="17558270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FLD_PresentationTitle"/>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8DC6DFC8-A888-4168-9697-DF50BE5CE433}" type="slidenum">
              <a:rPr lang="da-DK" smtClean="0"/>
              <a:t>‹nr.›</a:t>
            </a:fld>
            <a:endParaRPr lang="da-DK"/>
          </a:p>
        </p:txBody>
      </p:sp>
      <p:sp>
        <p:nvSpPr>
          <p:cNvPr id="5" name="Date_DateCustomA" hidden="1">
            <a:extLst>
              <a:ext uri="{FF2B5EF4-FFF2-40B4-BE49-F238E27FC236}">
                <a16:creationId xmlns:a16="http://schemas.microsoft.com/office/drawing/2014/main" id="{0456FB29-A127-41CE-A7CE-3D8128F4E60B}"/>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Tree>
    <p:extLst>
      <p:ext uri="{BB962C8B-B14F-4D97-AF65-F5344CB8AC3E}">
        <p14:creationId xmlns:p14="http://schemas.microsoft.com/office/powerpoint/2010/main" val="121382976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r guide">
    <p:spTree>
      <p:nvGrpSpPr>
        <p:cNvPr id="1" name=""/>
        <p:cNvGrpSpPr/>
        <p:nvPr/>
      </p:nvGrpSpPr>
      <p:grpSpPr>
        <a:xfrm>
          <a:off x="0" y="0"/>
          <a:ext cx="0" cy="0"/>
          <a:chOff x="0" y="0"/>
          <a:chExt cx="0" cy="0"/>
        </a:xfrm>
      </p:grpSpPr>
      <p:sp>
        <p:nvSpPr>
          <p:cNvPr id="9" name="Header"/>
          <p:cNvSpPr txBox="1"/>
          <p:nvPr/>
        </p:nvSpPr>
        <p:spPr>
          <a:xfrm>
            <a:off x="539748" y="539751"/>
            <a:ext cx="11109325" cy="650171"/>
          </a:xfrm>
          <a:prstGeom prst="rect">
            <a:avLst/>
          </a:prstGeom>
          <a:noFill/>
        </p:spPr>
        <p:txBody>
          <a:bodyPr wrap="square" lIns="0" tIns="0" rIns="0" bIns="0" rtlCol="0" anchor="b" anchorCtr="0">
            <a:noAutofit/>
          </a:bodyPr>
          <a:lstStyle/>
          <a:p>
            <a:r>
              <a:rPr kumimoji="0" lang="da-DK"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User guide – </a:t>
            </a:r>
            <a:r>
              <a:rPr kumimoji="0" lang="da-DK" sz="24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delete</a:t>
            </a:r>
            <a:r>
              <a:rPr kumimoji="0" lang="da-DK"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a:t>
            </a:r>
            <a:r>
              <a:rPr kumimoji="0" lang="da-DK" sz="24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before</a:t>
            </a:r>
            <a:r>
              <a:rPr kumimoji="0" lang="da-DK" sz="24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 </a:t>
            </a:r>
            <a:r>
              <a:rPr kumimoji="0" lang="da-DK" sz="2400" b="0" i="0" u="none" strike="noStrike" kern="1200" cap="none" spc="0" normalizeH="0" baseline="0" noProof="0" dirty="0" err="1">
                <a:ln>
                  <a:noFill/>
                </a:ln>
                <a:solidFill>
                  <a:prstClr val="black"/>
                </a:solidFill>
                <a:effectLst/>
                <a:uLnTx/>
                <a:uFillTx/>
                <a:latin typeface="Arial" panose="020B0604020202020204" pitchFamily="34" charset="0"/>
                <a:ea typeface="+mj-ea"/>
                <a:cs typeface="Arial" panose="020B0604020202020204" pitchFamily="34" charset="0"/>
              </a:rPr>
              <a:t>use</a:t>
            </a:r>
            <a:endParaRPr lang="da-DK" sz="1350" dirty="0"/>
          </a:p>
        </p:txBody>
      </p:sp>
      <p:sp>
        <p:nvSpPr>
          <p:cNvPr id="29" name="Text Box 2"/>
          <p:cNvSpPr txBox="1">
            <a:spLocks noChangeArrowheads="1"/>
          </p:cNvSpPr>
          <p:nvPr/>
        </p:nvSpPr>
        <p:spPr bwMode="auto">
          <a:xfrm>
            <a:off x="539753" y="1833790"/>
            <a:ext cx="2160799" cy="3231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solidFill>
                  <a:schemeClr val="tx1"/>
                </a:solidFill>
                <a:latin typeface="Arial" panose="020B0604020202020204" pitchFamily="34" charset="0"/>
                <a:cs typeface="Arial" panose="020B0604020202020204" pitchFamily="34" charset="0"/>
              </a:rPr>
              <a:t>Use text</a:t>
            </a:r>
            <a:r>
              <a:rPr lang="da-DK" sz="750" b="1" baseline="0" noProof="1">
                <a:solidFill>
                  <a:schemeClr val="tx1"/>
                </a:solidFill>
                <a:latin typeface="Arial" panose="020B0604020202020204" pitchFamily="34" charset="0"/>
                <a:cs typeface="Arial" panose="020B0604020202020204" pitchFamily="34" charset="0"/>
              </a:rPr>
              <a:t> styles</a:t>
            </a:r>
            <a:endParaRPr lang="da-DK" sz="750" b="1"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Use the </a:t>
            </a:r>
            <a:r>
              <a:rPr lang="da-DK" altLang="da-DK" sz="675" b="1" noProof="1">
                <a:solidFill>
                  <a:schemeClr val="tx1"/>
                </a:solidFill>
                <a:latin typeface="Arial" panose="020B0604020202020204" pitchFamily="34" charset="0"/>
                <a:cs typeface="Arial" panose="020B0604020202020204" pitchFamily="34" charset="0"/>
              </a:rPr>
              <a:t>TAB</a:t>
            </a:r>
            <a:r>
              <a:rPr lang="da-DK" altLang="da-DK" sz="675" b="0" noProof="1">
                <a:solidFill>
                  <a:schemeClr val="tx1"/>
                </a:solidFill>
                <a:latin typeface="Arial" panose="020B0604020202020204" pitchFamily="34" charset="0"/>
                <a:cs typeface="Arial" panose="020B0604020202020204" pitchFamily="34" charset="0"/>
              </a:rPr>
              <a:t>-key</a:t>
            </a:r>
            <a:r>
              <a:rPr lang="da-DK" altLang="da-DK" sz="675" b="0" baseline="0" noProof="1">
                <a:solidFill>
                  <a:schemeClr val="tx1"/>
                </a:solidFill>
                <a:latin typeface="Arial" panose="020B0604020202020204" pitchFamily="34" charset="0"/>
                <a:cs typeface="Arial" panose="020B0604020202020204" pitchFamily="34" charset="0"/>
              </a:rPr>
              <a:t> to jump through </a:t>
            </a:r>
            <a:br>
              <a:rPr lang="da-DK" altLang="da-DK" sz="675" b="0" baseline="0" noProof="1">
                <a:solidFill>
                  <a:schemeClr val="tx1"/>
                </a:solidFill>
                <a:latin typeface="Arial" panose="020B0604020202020204" pitchFamily="34" charset="0"/>
                <a:cs typeface="Arial" panose="020B0604020202020204" pitchFamily="34" charset="0"/>
              </a:rPr>
            </a:br>
            <a:r>
              <a:rPr lang="da-DK" altLang="da-DK" sz="675" b="0" baseline="0" noProof="1">
                <a:solidFill>
                  <a:schemeClr val="tx1"/>
                </a:solidFill>
                <a:latin typeface="Arial" panose="020B0604020202020204" pitchFamily="34" charset="0"/>
                <a:cs typeface="Arial" panose="020B0604020202020204" pitchFamily="34" charset="0"/>
              </a:rPr>
              <a:t>levels. Click </a:t>
            </a:r>
            <a:r>
              <a:rPr lang="da-DK" altLang="da-DK" sz="675" b="1" baseline="0" noProof="1">
                <a:solidFill>
                  <a:schemeClr val="tx1"/>
                </a:solidFill>
                <a:latin typeface="Arial" panose="020B0604020202020204" pitchFamily="34" charset="0"/>
                <a:cs typeface="Arial" panose="020B0604020202020204" pitchFamily="34" charset="0"/>
              </a:rPr>
              <a:t>ENTER</a:t>
            </a:r>
            <a:r>
              <a:rPr lang="da-DK" altLang="da-DK" sz="675" b="0" baseline="0" noProof="1">
                <a:solidFill>
                  <a:schemeClr val="tx1"/>
                </a:solidFill>
                <a:latin typeface="Arial" panose="020B0604020202020204" pitchFamily="34" charset="0"/>
                <a:cs typeface="Arial" panose="020B0604020202020204" pitchFamily="34" charset="0"/>
              </a:rPr>
              <a:t>, then </a:t>
            </a:r>
            <a:r>
              <a:rPr lang="da-DK" altLang="da-DK" sz="675" b="1" baseline="0" noProof="1">
                <a:solidFill>
                  <a:schemeClr val="tx1"/>
                </a:solidFill>
                <a:latin typeface="Arial" panose="020B0604020202020204" pitchFamily="34" charset="0"/>
                <a:cs typeface="Arial" panose="020B0604020202020204" pitchFamily="34" charset="0"/>
              </a:rPr>
              <a:t>TAB</a:t>
            </a:r>
            <a:r>
              <a:rPr lang="da-DK" altLang="da-DK" sz="675" b="0" baseline="0" noProof="1">
                <a:solidFill>
                  <a:schemeClr val="tx1"/>
                </a:solidFill>
                <a:latin typeface="Arial" panose="020B0604020202020204" pitchFamily="34" charset="0"/>
                <a:cs typeface="Arial" panose="020B0604020202020204" pitchFamily="34" charset="0"/>
              </a:rPr>
              <a:t> to switch from one level to the next level</a:t>
            </a:r>
          </a:p>
          <a:p>
            <a:pPr eaLnBrk="1" hangingPunct="1">
              <a:spcAft>
                <a:spcPts val="900"/>
              </a:spcAft>
              <a:defRPr/>
            </a:pPr>
            <a:r>
              <a:rPr lang="da-DK" altLang="da-DK" sz="675" b="0" baseline="0" noProof="1">
                <a:solidFill>
                  <a:schemeClr val="tx1"/>
                </a:solidFill>
                <a:latin typeface="Arial" panose="020B0604020202020204" pitchFamily="34" charset="0"/>
                <a:cs typeface="Arial" panose="020B0604020202020204" pitchFamily="34" charset="0"/>
              </a:rPr>
              <a:t>To go back in levels use </a:t>
            </a:r>
            <a:r>
              <a:rPr lang="da-DK" altLang="da-DK" sz="675" b="1" baseline="0" noProof="1">
                <a:solidFill>
                  <a:schemeClr val="tx1"/>
                </a:solidFill>
                <a:latin typeface="Arial" panose="020B0604020202020204" pitchFamily="34" charset="0"/>
                <a:cs typeface="Arial" panose="020B0604020202020204" pitchFamily="34" charset="0"/>
              </a:rPr>
              <a:t>SHIFT-TAB</a:t>
            </a:r>
            <a:endParaRPr lang="da-DK" sz="675" b="1"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sz="675" noProof="1">
                <a:solidFill>
                  <a:schemeClr val="tx1"/>
                </a:solidFill>
                <a:latin typeface="Arial" panose="020B0604020202020204" pitchFamily="34" charset="0"/>
                <a:cs typeface="Arial" panose="020B0604020202020204" pitchFamily="34" charset="0"/>
              </a:rPr>
              <a:t>Alternatively, </a:t>
            </a:r>
            <a:r>
              <a:rPr lang="da-DK" sz="675" b="1" noProof="1">
                <a:solidFill>
                  <a:schemeClr val="tx1"/>
                </a:solidFill>
                <a:latin typeface="Arial" panose="020B0604020202020204" pitchFamily="34" charset="0"/>
                <a:cs typeface="Arial" panose="020B0604020202020204" pitchFamily="34" charset="0"/>
              </a:rPr>
              <a:t>Increase</a:t>
            </a:r>
            <a:r>
              <a:rPr lang="da-DK" sz="675" baseline="0" noProof="1">
                <a:solidFill>
                  <a:schemeClr val="tx1"/>
                </a:solidFill>
                <a:latin typeface="Arial" panose="020B0604020202020204" pitchFamily="34" charset="0"/>
                <a:cs typeface="Arial" panose="020B0604020202020204" pitchFamily="34" charset="0"/>
              </a:rPr>
              <a:t> and</a:t>
            </a:r>
            <a:br>
              <a:rPr lang="da-DK" sz="675" baseline="0" noProof="1">
                <a:solidFill>
                  <a:schemeClr val="tx1"/>
                </a:solidFill>
                <a:latin typeface="Arial" panose="020B0604020202020204" pitchFamily="34" charset="0"/>
                <a:cs typeface="Arial" panose="020B0604020202020204" pitchFamily="34" charset="0"/>
              </a:rPr>
            </a:br>
            <a:r>
              <a:rPr lang="da-DK" sz="675" b="1" baseline="0" noProof="1">
                <a:solidFill>
                  <a:schemeClr val="tx1"/>
                </a:solidFill>
                <a:latin typeface="Arial" panose="020B0604020202020204" pitchFamily="34" charset="0"/>
                <a:cs typeface="Arial" panose="020B0604020202020204" pitchFamily="34" charset="0"/>
              </a:rPr>
              <a:t>Decrease </a:t>
            </a:r>
            <a:r>
              <a:rPr lang="da-DK" sz="675" baseline="0" noProof="1">
                <a:solidFill>
                  <a:schemeClr val="tx1"/>
                </a:solidFill>
                <a:latin typeface="Arial" panose="020B0604020202020204" pitchFamily="34" charset="0"/>
                <a:cs typeface="Arial" panose="020B0604020202020204" pitchFamily="34" charset="0"/>
              </a:rPr>
              <a:t>list level can be used</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Use layouts</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noProof="1">
                <a:solidFill>
                  <a:schemeClr val="tx1"/>
                </a:solidFill>
                <a:latin typeface="Arial" panose="020B0604020202020204" pitchFamily="34" charset="0"/>
                <a:cs typeface="Arial" panose="020B0604020202020204" pitchFamily="34" charset="0"/>
              </a:rPr>
              <a:t>Click the </a:t>
            </a:r>
            <a:r>
              <a:rPr lang="da-DK" altLang="da-DK" sz="675" b="1" noProof="1">
                <a:solidFill>
                  <a:schemeClr val="tx1"/>
                </a:solidFill>
                <a:latin typeface="Arial" panose="020B0604020202020204" pitchFamily="34" charset="0"/>
                <a:cs typeface="Arial" panose="020B0604020202020204" pitchFamily="34" charset="0"/>
              </a:rPr>
              <a:t>Home tab</a:t>
            </a:r>
            <a:endParaRPr lang="da-DK" altLang="da-DK" sz="675" b="0" strike="sngStrike"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noProof="1">
                <a:solidFill>
                  <a:schemeClr val="tx1"/>
                </a:solidFill>
                <a:latin typeface="Arial" panose="020B0604020202020204" pitchFamily="34" charset="0"/>
                <a:cs typeface="Arial" panose="020B0604020202020204" pitchFamily="34" charset="0"/>
              </a:rPr>
              <a:t>Click the </a:t>
            </a:r>
            <a:r>
              <a:rPr lang="da-DK" altLang="da-DK" sz="675" b="1" baseline="0" noProof="1">
                <a:solidFill>
                  <a:schemeClr val="tx1"/>
                </a:solidFill>
                <a:latin typeface="Arial" panose="020B0604020202020204" pitchFamily="34" charset="0"/>
                <a:cs typeface="Arial" panose="020B0604020202020204" pitchFamily="34" charset="0"/>
              </a:rPr>
              <a:t>New Slide </a:t>
            </a:r>
            <a:r>
              <a:rPr lang="da-DK" altLang="da-DK" sz="675" noProof="1">
                <a:solidFill>
                  <a:schemeClr val="tx1"/>
                </a:solidFill>
                <a:latin typeface="Arial" panose="020B0604020202020204" pitchFamily="34" charset="0"/>
                <a:cs typeface="Arial" panose="020B0604020202020204" pitchFamily="34" charset="0"/>
              </a:rPr>
              <a:t>menu to insert new slide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3. </a:t>
            </a:r>
            <a:r>
              <a:rPr lang="da-DK" altLang="da-DK" sz="675" noProof="1">
                <a:solidFill>
                  <a:schemeClr val="tx1"/>
                </a:solidFill>
                <a:latin typeface="Arial" panose="020B0604020202020204" pitchFamily="34" charset="0"/>
                <a:cs typeface="Arial" panose="020B0604020202020204" pitchFamily="34" charset="0"/>
              </a:rPr>
              <a:t>Choose </a:t>
            </a:r>
            <a:r>
              <a:rPr lang="da-DK" altLang="da-DK" sz="675" b="1" noProof="1">
                <a:solidFill>
                  <a:schemeClr val="tx1"/>
                </a:solidFill>
                <a:latin typeface="Arial" panose="020B0604020202020204" pitchFamily="34" charset="0"/>
                <a:cs typeface="Arial" panose="020B0604020202020204" pitchFamily="34" charset="0"/>
              </a:rPr>
              <a:t>Layout</a:t>
            </a:r>
            <a:r>
              <a:rPr lang="da-DK" altLang="da-DK" sz="675" baseline="0" noProof="1">
                <a:solidFill>
                  <a:schemeClr val="tx1"/>
                </a:solidFill>
                <a:latin typeface="Arial" panose="020B0604020202020204" pitchFamily="34" charset="0"/>
                <a:cs typeface="Arial" panose="020B0604020202020204" pitchFamily="34" charset="0"/>
              </a:rPr>
              <a:t> to change an appropriate layout from the </a:t>
            </a:r>
            <a:br>
              <a:rPr lang="da-DK" altLang="da-DK" sz="675" baseline="0" noProof="1">
                <a:solidFill>
                  <a:schemeClr val="tx1"/>
                </a:solidFill>
                <a:latin typeface="Arial" panose="020B0604020202020204" pitchFamily="34" charset="0"/>
                <a:cs typeface="Arial" panose="020B0604020202020204" pitchFamily="34" charset="0"/>
              </a:rPr>
            </a:br>
            <a:r>
              <a:rPr lang="da-DK" altLang="da-DK" sz="675" strike="noStrike" baseline="0" noProof="1">
                <a:solidFill>
                  <a:schemeClr val="tx1"/>
                </a:solidFill>
                <a:latin typeface="Arial" panose="020B0604020202020204" pitchFamily="34" charset="0"/>
                <a:cs typeface="Arial" panose="020B0604020202020204" pitchFamily="34" charset="0"/>
              </a:rPr>
              <a:t>"</a:t>
            </a:r>
            <a:r>
              <a:rPr lang="da-DK" altLang="da-DK" sz="675" baseline="0" noProof="1">
                <a:solidFill>
                  <a:schemeClr val="tx1"/>
                </a:solidFill>
                <a:latin typeface="Arial" panose="020B0604020202020204" pitchFamily="34" charset="0"/>
                <a:cs typeface="Arial" panose="020B0604020202020204" pitchFamily="34" charset="0"/>
              </a:rPr>
              <a:t>drop down</a:t>
            </a:r>
            <a:r>
              <a:rPr lang="da-DK" altLang="da-DK" sz="675" strike="noStrike" baseline="0" noProof="1">
                <a:solidFill>
                  <a:schemeClr val="tx1"/>
                </a:solidFill>
                <a:latin typeface="Arial" panose="020B0604020202020204" pitchFamily="34" charset="0"/>
                <a:cs typeface="Arial" panose="020B0604020202020204" pitchFamily="34" charset="0"/>
              </a:rPr>
              <a:t>"</a:t>
            </a:r>
            <a:r>
              <a:rPr lang="da-DK" altLang="da-DK" sz="675" baseline="0" noProof="1">
                <a:solidFill>
                  <a:schemeClr val="tx1"/>
                </a:solidFill>
                <a:latin typeface="Arial" panose="020B0604020202020204" pitchFamily="34" charset="0"/>
                <a:cs typeface="Arial" panose="020B0604020202020204" pitchFamily="34" charset="0"/>
              </a:rPr>
              <a:t> menu </a:t>
            </a:r>
          </a:p>
          <a:p>
            <a:pPr fontAlgn="auto">
              <a:spcBef>
                <a:spcPts val="900"/>
              </a:spcBef>
              <a:spcAft>
                <a:spcPts val="450"/>
              </a:spcAft>
              <a:buFont typeface="+mj-lt"/>
              <a:buNone/>
              <a:defRPr/>
            </a:pPr>
            <a:r>
              <a:rPr lang="da-DK" sz="750" b="1" noProof="1">
                <a:solidFill>
                  <a:schemeClr val="tx1"/>
                </a:solidFill>
                <a:latin typeface="Arial" panose="020B0604020202020204" pitchFamily="34" charset="0"/>
                <a:cs typeface="Arial" panose="020B0604020202020204" pitchFamily="34" charset="0"/>
              </a:rPr>
              <a:t>Reset slide</a:t>
            </a:r>
          </a:p>
          <a:p>
            <a:pPr marL="0" marR="0" indent="0" algn="l" defTabSz="685800" rtl="0" eaLnBrk="1" fontAlgn="auto" latinLnBrk="0" hangingPunct="1">
              <a:lnSpc>
                <a:spcPct val="100000"/>
              </a:lnSpc>
              <a:spcBef>
                <a:spcPts val="0"/>
              </a:spcBef>
              <a:spcAft>
                <a:spcPts val="450"/>
              </a:spcAft>
              <a:buClrTx/>
              <a:buSzTx/>
              <a:buFont typeface="+mj-lt"/>
              <a:buNone/>
              <a:tabLst/>
              <a:defRPr/>
            </a:pPr>
            <a:r>
              <a:rPr lang="da-DK" altLang="da-DK" sz="675" b="1" noProof="1">
                <a:solidFill>
                  <a:schemeClr val="tx1"/>
                </a:solidFill>
                <a:latin typeface="Arial" panose="020B0604020202020204" pitchFamily="34" charset="0"/>
                <a:cs typeface="Arial" panose="020B0604020202020204" pitchFamily="34" charset="0"/>
              </a:rPr>
              <a:t>1.</a:t>
            </a:r>
            <a:r>
              <a:rPr lang="da-DK" altLang="da-DK" sz="675" noProof="1">
                <a:solidFill>
                  <a:schemeClr val="tx1"/>
                </a:solidFill>
                <a:latin typeface="Arial" panose="020B0604020202020204" pitchFamily="34" charset="0"/>
                <a:cs typeface="Arial" panose="020B0604020202020204" pitchFamily="34" charset="0"/>
              </a:rPr>
              <a:t> Click the </a:t>
            </a:r>
            <a:r>
              <a:rPr lang="da-DK" altLang="da-DK" sz="675" b="1" noProof="1">
                <a:solidFill>
                  <a:schemeClr val="tx1"/>
                </a:solidFill>
                <a:latin typeface="Arial" panose="020B0604020202020204" pitchFamily="34" charset="0"/>
                <a:cs typeface="Arial" panose="020B0604020202020204" pitchFamily="34" charset="0"/>
              </a:rPr>
              <a:t>Home tab</a:t>
            </a:r>
            <a:endParaRPr lang="da-DK" altLang="da-DK" sz="675" strike="sngStrike" noProof="1">
              <a:solidFill>
                <a:schemeClr val="tx1"/>
              </a:solidFill>
              <a:latin typeface="Arial" panose="020B0604020202020204" pitchFamily="34" charset="0"/>
              <a:cs typeface="Arial" panose="020B0604020202020204" pitchFamily="34" charset="0"/>
            </a:endParaRPr>
          </a:p>
          <a:p>
            <a:pPr marL="0" marR="0" indent="0" algn="l" defTabSz="685800" rtl="0" eaLnBrk="1" fontAlgn="auto" latinLnBrk="0" hangingPunct="1">
              <a:lnSpc>
                <a:spcPct val="100000"/>
              </a:lnSpc>
              <a:spcBef>
                <a:spcPts val="0"/>
              </a:spcBef>
              <a:spcAft>
                <a:spcPts val="450"/>
              </a:spcAft>
              <a:buClrTx/>
              <a:buSzTx/>
              <a:buFont typeface="+mj-lt"/>
              <a:buNone/>
              <a:tabLst/>
              <a:defRPr/>
            </a:pPr>
            <a:r>
              <a:rPr lang="da-DK" altLang="da-DK" sz="675" b="1" noProof="1">
                <a:solidFill>
                  <a:schemeClr val="tx1"/>
                </a:solidFill>
                <a:latin typeface="Arial" panose="020B0604020202020204" pitchFamily="34" charset="0"/>
                <a:cs typeface="Arial" panose="020B0604020202020204" pitchFamily="34" charset="0"/>
              </a:rPr>
              <a:t>2.</a:t>
            </a:r>
            <a:r>
              <a:rPr lang="da-DK" altLang="da-DK" sz="675" noProof="1">
                <a:solidFill>
                  <a:schemeClr val="tx1"/>
                </a:solidFill>
                <a:latin typeface="Arial" panose="020B0604020202020204" pitchFamily="34" charset="0"/>
                <a:cs typeface="Arial" panose="020B0604020202020204" pitchFamily="34" charset="0"/>
              </a:rPr>
              <a:t> Click the </a:t>
            </a:r>
            <a:r>
              <a:rPr lang="da-DK" altLang="da-DK" sz="675" b="1" baseline="0" noProof="1">
                <a:solidFill>
                  <a:schemeClr val="tx1"/>
                </a:solidFill>
                <a:latin typeface="Arial" panose="020B0604020202020204" pitchFamily="34" charset="0"/>
                <a:cs typeface="Arial" panose="020B0604020202020204" pitchFamily="34" charset="0"/>
              </a:rPr>
              <a:t>Reset </a:t>
            </a:r>
            <a:r>
              <a:rPr lang="da-DK" altLang="da-DK" sz="675" noProof="1">
                <a:solidFill>
                  <a:schemeClr val="tx1"/>
                </a:solidFill>
                <a:latin typeface="Arial" panose="020B0604020202020204" pitchFamily="34" charset="0"/>
                <a:cs typeface="Arial" panose="020B0604020202020204" pitchFamily="34" charset="0"/>
              </a:rPr>
              <a:t>menu to resetposition, size</a:t>
            </a:r>
            <a:r>
              <a:rPr lang="da-DK" altLang="da-DK" sz="675" baseline="0" noProof="1">
                <a:solidFill>
                  <a:schemeClr val="tx1"/>
                </a:solidFill>
                <a:latin typeface="Arial" panose="020B0604020202020204" pitchFamily="34" charset="0"/>
                <a:cs typeface="Arial" panose="020B0604020202020204" pitchFamily="34" charset="0"/>
              </a:rPr>
              <a:t> and formatting of the </a:t>
            </a:r>
            <a:br>
              <a:rPr lang="da-DK" altLang="da-DK" sz="675" baseline="0" noProof="1">
                <a:solidFill>
                  <a:schemeClr val="tx1"/>
                </a:solidFill>
                <a:latin typeface="Arial" panose="020B0604020202020204" pitchFamily="34" charset="0"/>
                <a:cs typeface="Arial" panose="020B0604020202020204" pitchFamily="34" charset="0"/>
              </a:rPr>
            </a:br>
            <a:r>
              <a:rPr lang="da-DK" altLang="da-DK" sz="675" baseline="0" noProof="1">
                <a:solidFill>
                  <a:schemeClr val="tx1"/>
                </a:solidFill>
                <a:latin typeface="Arial" panose="020B0604020202020204" pitchFamily="34" charset="0"/>
                <a:cs typeface="Arial" panose="020B0604020202020204" pitchFamily="34" charset="0"/>
              </a:rPr>
              <a:t>slide placeholders to their default settings</a:t>
            </a:r>
            <a:endParaRPr lang="da-DK" altLang="da-DK" sz="675"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endParaRPr lang="da-DK" sz="675" b="1" noProof="1">
              <a:solidFill>
                <a:schemeClr val="tx1"/>
              </a:solidFill>
              <a:latin typeface="Arial" panose="020B0604020202020204" pitchFamily="34" charset="0"/>
              <a:cs typeface="Arial" panose="020B0604020202020204" pitchFamily="34" charset="0"/>
            </a:endParaRPr>
          </a:p>
          <a:p>
            <a:pPr eaLnBrk="1" hangingPunct="1">
              <a:spcAft>
                <a:spcPts val="180"/>
              </a:spcAft>
              <a:defRPr/>
            </a:pPr>
            <a:endParaRPr lang="da-DK" sz="675" noProof="1">
              <a:solidFill>
                <a:schemeClr val="tx1"/>
              </a:solidFill>
              <a:latin typeface="Arial" panose="020B0604020202020204" pitchFamily="34" charset="0"/>
              <a:cs typeface="Arial" panose="020B0604020202020204" pitchFamily="34" charset="0"/>
            </a:endParaRPr>
          </a:p>
        </p:txBody>
      </p:sp>
      <p:sp>
        <p:nvSpPr>
          <p:cNvPr id="21" name="Text Box 3"/>
          <p:cNvSpPr txBox="1">
            <a:spLocks noChangeArrowheads="1"/>
          </p:cNvSpPr>
          <p:nvPr/>
        </p:nvSpPr>
        <p:spPr bwMode="auto">
          <a:xfrm>
            <a:off x="4498494" y="1833789"/>
            <a:ext cx="2160799" cy="197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solidFill>
                  <a:schemeClr val="tx1"/>
                </a:solidFill>
                <a:latin typeface="Arial" panose="020B0604020202020204" pitchFamily="34" charset="0"/>
                <a:cs typeface="Arial" panose="020B0604020202020204" pitchFamily="34" charset="0"/>
              </a:rPr>
              <a:t>Insert picture</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On slides with pictureplaceholder,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click on the icon and choose </a:t>
            </a:r>
            <a:r>
              <a:rPr lang="da-DK" altLang="da-DK" sz="675" b="1" noProof="1">
                <a:solidFill>
                  <a:schemeClr val="tx1"/>
                </a:solidFill>
                <a:latin typeface="Arial" panose="020B0604020202020204" pitchFamily="34" charset="0"/>
                <a:cs typeface="Arial" panose="020B0604020202020204" pitchFamily="34" charset="0"/>
              </a:rPr>
              <a:t>Insert</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Change picture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Click </a:t>
            </a:r>
            <a:r>
              <a:rPr lang="da-DK" altLang="da-DK" sz="675" b="1" noProof="1">
                <a:solidFill>
                  <a:schemeClr val="tx1"/>
                </a:solidFill>
                <a:latin typeface="Arial" panose="020B0604020202020204" pitchFamily="34" charset="0"/>
                <a:cs typeface="Arial" panose="020B0604020202020204" pitchFamily="34" charset="0"/>
              </a:rPr>
              <a:t>Crop</a:t>
            </a:r>
            <a:r>
              <a:rPr lang="da-DK" altLang="da-DK" sz="675" b="0" noProof="1">
                <a:solidFill>
                  <a:schemeClr val="tx1"/>
                </a:solidFill>
                <a:latin typeface="Arial" panose="020B0604020202020204" pitchFamily="34" charset="0"/>
                <a:cs typeface="Arial" panose="020B0604020202020204" pitchFamily="34" charset="0"/>
              </a:rPr>
              <a:t> to change size or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focus of the picture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If you want to scale the picture,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hold </a:t>
            </a:r>
            <a:r>
              <a:rPr lang="da-DK" altLang="da-DK" sz="675" b="1" noProof="1">
                <a:solidFill>
                  <a:schemeClr val="tx1"/>
                </a:solidFill>
                <a:latin typeface="Arial" panose="020B0604020202020204" pitchFamily="34" charset="0"/>
                <a:cs typeface="Arial" panose="020B0604020202020204" pitchFamily="34" charset="0"/>
              </a:rPr>
              <a:t>SHIFT</a:t>
            </a:r>
            <a:r>
              <a:rPr lang="da-DK" altLang="da-DK" sz="675" b="0" noProof="1">
                <a:solidFill>
                  <a:schemeClr val="tx1"/>
                </a:solidFill>
                <a:latin typeface="Arial" panose="020B0604020202020204" pitchFamily="34" charset="0"/>
                <a:cs typeface="Arial" panose="020B0604020202020204" pitchFamily="34" charset="0"/>
              </a:rPr>
              <a:t>-key down while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dragging the corners of the picture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Hint: </a:t>
            </a:r>
            <a:r>
              <a:rPr lang="da-DK" altLang="da-DK" sz="675" b="0" noProof="1">
                <a:solidFill>
                  <a:schemeClr val="tx1"/>
                </a:solidFill>
                <a:latin typeface="Arial" panose="020B0604020202020204" pitchFamily="34" charset="0"/>
                <a:cs typeface="Arial" panose="020B0604020202020204" pitchFamily="34" charset="0"/>
              </a:rPr>
              <a:t>If you delete the picture and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insert a new one, the picture may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lie in front of the text or graphic.</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If this happens, select the picture,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right-click and choose </a:t>
            </a:r>
            <a:r>
              <a:rPr lang="da-DK" altLang="da-DK" sz="675" b="1" noProof="1">
                <a:solidFill>
                  <a:schemeClr val="tx1"/>
                </a:solidFill>
                <a:latin typeface="Arial" panose="020B0604020202020204" pitchFamily="34" charset="0"/>
                <a:cs typeface="Arial" panose="020B0604020202020204" pitchFamily="34" charset="0"/>
              </a:rPr>
              <a:t>Send to Back</a:t>
            </a:r>
          </a:p>
        </p:txBody>
      </p:sp>
      <p:sp>
        <p:nvSpPr>
          <p:cNvPr id="25" name="Text Box 4"/>
          <p:cNvSpPr txBox="1">
            <a:spLocks noChangeArrowheads="1"/>
          </p:cNvSpPr>
          <p:nvPr/>
        </p:nvSpPr>
        <p:spPr bwMode="auto">
          <a:xfrm>
            <a:off x="7925242" y="1815928"/>
            <a:ext cx="2160799" cy="228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solidFill>
                  <a:schemeClr val="tx1"/>
                </a:solidFill>
                <a:latin typeface="Arial" panose="020B0604020202020204" pitchFamily="34" charset="0"/>
                <a:cs typeface="Arial" panose="020B0604020202020204" pitchFamily="34" charset="0"/>
              </a:rPr>
              <a:t>Change slide number, </a:t>
            </a:r>
            <a:br>
              <a:rPr lang="da-DK" sz="750" b="1" noProof="1">
                <a:solidFill>
                  <a:schemeClr val="tx1"/>
                </a:solidFill>
                <a:latin typeface="Arial" panose="020B0604020202020204" pitchFamily="34" charset="0"/>
                <a:cs typeface="Arial" panose="020B0604020202020204" pitchFamily="34" charset="0"/>
              </a:rPr>
            </a:br>
            <a:r>
              <a:rPr lang="da-DK" sz="750" b="1" noProof="1">
                <a:solidFill>
                  <a:schemeClr val="tx1"/>
                </a:solidFill>
                <a:latin typeface="Arial" panose="020B0604020202020204" pitchFamily="34" charset="0"/>
                <a:cs typeface="Arial" panose="020B0604020202020204" pitchFamily="34" charset="0"/>
              </a:rPr>
              <a:t>date and footer</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Do this at the very end, so you get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all the corrections on all slides</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Click the </a:t>
            </a:r>
            <a:r>
              <a:rPr lang="da-DK" altLang="da-DK" sz="675" b="1" noProof="1">
                <a:solidFill>
                  <a:schemeClr val="tx1"/>
                </a:solidFill>
                <a:latin typeface="Arial" panose="020B0604020202020204" pitchFamily="34" charset="0"/>
                <a:cs typeface="Arial" panose="020B0604020202020204" pitchFamily="34" charset="0"/>
              </a:rPr>
              <a:t>Insert </a:t>
            </a:r>
            <a:r>
              <a:rPr lang="da-DK" altLang="da-DK" sz="675" b="0" noProof="1">
                <a:solidFill>
                  <a:schemeClr val="tx1"/>
                </a:solidFill>
                <a:latin typeface="Arial" panose="020B0604020202020204" pitchFamily="34" charset="0"/>
                <a:cs typeface="Arial" panose="020B0604020202020204" pitchFamily="34" charset="0"/>
              </a:rPr>
              <a:t>tab</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Click on </a:t>
            </a:r>
            <a:r>
              <a:rPr lang="da-DK" altLang="da-DK" sz="675" b="1" noProof="1">
                <a:solidFill>
                  <a:schemeClr val="tx1"/>
                </a:solidFill>
                <a:latin typeface="Arial" panose="020B0604020202020204" pitchFamily="34" charset="0"/>
                <a:cs typeface="Arial" panose="020B0604020202020204" pitchFamily="34" charset="0"/>
              </a:rPr>
              <a:t>Header and Footer </a:t>
            </a:r>
            <a:r>
              <a:rPr lang="da-DK" altLang="da-DK" sz="675" b="0" noProof="1">
                <a:solidFill>
                  <a:schemeClr val="tx1"/>
                </a:solidFill>
                <a:latin typeface="Arial" panose="020B0604020202020204" pitchFamily="34" charset="0"/>
                <a:cs typeface="Arial" panose="020B0604020202020204" pitchFamily="34" charset="0"/>
              </a:rP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(write the desired text)</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3. </a:t>
            </a:r>
            <a:r>
              <a:rPr lang="da-DK" altLang="da-DK" sz="675" b="0" noProof="1">
                <a:solidFill>
                  <a:schemeClr val="tx1"/>
                </a:solidFill>
                <a:latin typeface="Arial" panose="020B0604020202020204" pitchFamily="34" charset="0"/>
                <a:cs typeface="Arial" panose="020B0604020202020204" pitchFamily="34" charset="0"/>
              </a:rPr>
              <a:t>Click </a:t>
            </a:r>
            <a:r>
              <a:rPr lang="da-DK" altLang="da-DK" sz="675" b="1" noProof="1">
                <a:solidFill>
                  <a:schemeClr val="tx1"/>
                </a:solidFill>
                <a:latin typeface="Arial" panose="020B0604020202020204" pitchFamily="34" charset="0"/>
                <a:cs typeface="Arial" panose="020B0604020202020204" pitchFamily="34" charset="0"/>
              </a:rPr>
              <a:t>Apply to All </a:t>
            </a:r>
            <a:r>
              <a:rPr lang="da-DK" altLang="da-DK" sz="675" b="0" noProof="1">
                <a:solidFill>
                  <a:schemeClr val="tx1"/>
                </a:solidFill>
                <a:latin typeface="Arial" panose="020B0604020202020204" pitchFamily="34" charset="0"/>
                <a:cs typeface="Arial" panose="020B0604020202020204" pitchFamily="34" charset="0"/>
              </a:rPr>
              <a:t>or </a:t>
            </a:r>
            <a:r>
              <a:rPr lang="da-DK" altLang="da-DK" sz="675" b="1" noProof="1">
                <a:solidFill>
                  <a:schemeClr val="tx1"/>
                </a:solidFill>
                <a:latin typeface="Arial" panose="020B0604020202020204" pitchFamily="34" charset="0"/>
                <a:cs typeface="Arial" panose="020B0604020202020204" pitchFamily="34" charset="0"/>
              </a:rPr>
              <a:t>Apply</a:t>
            </a:r>
            <a:r>
              <a:rPr lang="da-DK" altLang="da-DK" sz="675" b="0" noProof="1">
                <a:solidFill>
                  <a:schemeClr val="tx1"/>
                </a:solidFill>
                <a:latin typeface="Arial" panose="020B0604020202020204" pitchFamily="34" charset="0"/>
                <a:cs typeface="Arial" panose="020B0604020202020204" pitchFamily="34" charset="0"/>
              </a:rPr>
              <a:t> if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only used on one slide</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Guides</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To view drawing guides</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Click the </a:t>
            </a:r>
            <a:r>
              <a:rPr lang="da-DK" altLang="da-DK" sz="675" b="1" noProof="1">
                <a:solidFill>
                  <a:schemeClr val="tx1"/>
                </a:solidFill>
                <a:latin typeface="Arial" panose="020B0604020202020204" pitchFamily="34" charset="0"/>
                <a:cs typeface="Arial" panose="020B0604020202020204" pitchFamily="34" charset="0"/>
              </a:rPr>
              <a:t>View</a:t>
            </a:r>
            <a:r>
              <a:rPr lang="da-DK" altLang="da-DK" sz="675" b="0" noProof="1">
                <a:solidFill>
                  <a:schemeClr val="tx1"/>
                </a:solidFill>
                <a:latin typeface="Arial" panose="020B0604020202020204" pitchFamily="34" charset="0"/>
                <a:cs typeface="Arial" panose="020B0604020202020204" pitchFamily="34" charset="0"/>
              </a:rPr>
              <a:t> tab, set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tick mark next to </a:t>
            </a:r>
            <a:r>
              <a:rPr lang="da-DK" altLang="da-DK" sz="675" b="1" noProof="1">
                <a:solidFill>
                  <a:schemeClr val="tx1"/>
                </a:solidFill>
                <a:latin typeface="Arial" panose="020B0604020202020204" pitchFamily="34" charset="0"/>
                <a:cs typeface="Arial" panose="020B0604020202020204" pitchFamily="34" charset="0"/>
              </a:rPr>
              <a:t>Guides</a:t>
            </a:r>
            <a:endParaRPr lang="da-DK" altLang="da-DK" sz="675" b="0"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Hint: Alt + F9 </a:t>
            </a:r>
            <a:r>
              <a:rPr lang="da-DK" altLang="da-DK" sz="675" b="0" noProof="1">
                <a:solidFill>
                  <a:schemeClr val="tx1"/>
                </a:solidFill>
                <a:latin typeface="Arial" panose="020B0604020202020204" pitchFamily="34" charset="0"/>
                <a:cs typeface="Arial" panose="020B0604020202020204" pitchFamily="34" charset="0"/>
              </a:rPr>
              <a:t>for quick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viewing of guides</a:t>
            </a:r>
          </a:p>
        </p:txBody>
      </p:sp>
      <p:pic>
        <p:nvPicPr>
          <p:cNvPr id="28" name="1 Increase decrease"/>
          <p:cNvPicPr>
            <a:picLocks noChangeAspect="1"/>
          </p:cNvPicPr>
          <p:nvPr/>
        </p:nvPicPr>
        <p:blipFill>
          <a:blip r:embed="rId2"/>
          <a:stretch>
            <a:fillRect/>
          </a:stretch>
        </p:blipFill>
        <p:spPr>
          <a:xfrm>
            <a:off x="2700549" y="2877130"/>
            <a:ext cx="549328" cy="285228"/>
          </a:xfrm>
          <a:prstGeom prst="rect">
            <a:avLst/>
          </a:prstGeom>
        </p:spPr>
      </p:pic>
      <p:pic>
        <p:nvPicPr>
          <p:cNvPr id="13" name="2 New picture"/>
          <p:cNvPicPr>
            <a:picLocks noChangeAspect="1"/>
          </p:cNvPicPr>
          <p:nvPr/>
        </p:nvPicPr>
        <p:blipFill>
          <a:blip r:embed="rId3"/>
          <a:stretch>
            <a:fillRect/>
          </a:stretch>
        </p:blipFill>
        <p:spPr>
          <a:xfrm>
            <a:off x="2733943" y="3538596"/>
            <a:ext cx="324764" cy="578237"/>
          </a:xfrm>
          <a:prstGeom prst="rect">
            <a:avLst/>
          </a:prstGeom>
        </p:spPr>
      </p:pic>
      <p:pic>
        <p:nvPicPr>
          <p:cNvPr id="16" name="3 Layout"/>
          <p:cNvPicPr>
            <a:picLocks noChangeAspect="1"/>
          </p:cNvPicPr>
          <p:nvPr/>
        </p:nvPicPr>
        <p:blipFill rotWithShape="1">
          <a:blip r:embed="rId4"/>
          <a:srcRect l="36944" r="2272" b="69429"/>
          <a:stretch/>
        </p:blipFill>
        <p:spPr>
          <a:xfrm>
            <a:off x="2729933" y="4208200"/>
            <a:ext cx="593368" cy="192211"/>
          </a:xfrm>
          <a:prstGeom prst="rect">
            <a:avLst/>
          </a:prstGeom>
        </p:spPr>
      </p:pic>
      <p:pic>
        <p:nvPicPr>
          <p:cNvPr id="19" name="4 Reset"/>
          <p:cNvPicPr>
            <a:picLocks noChangeAspect="1"/>
          </p:cNvPicPr>
          <p:nvPr/>
        </p:nvPicPr>
        <p:blipFill>
          <a:blip r:embed="rId5"/>
          <a:stretch>
            <a:fillRect/>
          </a:stretch>
        </p:blipFill>
        <p:spPr>
          <a:xfrm>
            <a:off x="2731922" y="5318642"/>
            <a:ext cx="492452" cy="200416"/>
          </a:xfrm>
          <a:prstGeom prst="rect">
            <a:avLst/>
          </a:prstGeom>
        </p:spPr>
      </p:pic>
      <p:pic>
        <p:nvPicPr>
          <p:cNvPr id="5" name="5 Insert picture"/>
          <p:cNvPicPr>
            <a:picLocks noChangeAspect="1"/>
          </p:cNvPicPr>
          <p:nvPr/>
        </p:nvPicPr>
        <p:blipFill>
          <a:blip r:embed="rId6"/>
          <a:stretch>
            <a:fillRect/>
          </a:stretch>
        </p:blipFill>
        <p:spPr>
          <a:xfrm>
            <a:off x="6425718" y="2075087"/>
            <a:ext cx="262151" cy="256054"/>
          </a:xfrm>
          <a:prstGeom prst="rect">
            <a:avLst/>
          </a:prstGeom>
        </p:spPr>
      </p:pic>
      <p:pic>
        <p:nvPicPr>
          <p:cNvPr id="23" name="6 Crop"/>
          <p:cNvPicPr>
            <a:picLocks noChangeAspect="1"/>
          </p:cNvPicPr>
          <p:nvPr/>
        </p:nvPicPr>
        <p:blipFill>
          <a:blip r:embed="rId7"/>
          <a:stretch>
            <a:fillRect/>
          </a:stretch>
        </p:blipFill>
        <p:spPr>
          <a:xfrm>
            <a:off x="6406348" y="2748411"/>
            <a:ext cx="337400" cy="321707"/>
          </a:xfrm>
          <a:prstGeom prst="rect">
            <a:avLst/>
          </a:prstGeom>
        </p:spPr>
      </p:pic>
      <p:pic>
        <p:nvPicPr>
          <p:cNvPr id="2" name="7 Scale picture"/>
          <p:cNvPicPr>
            <a:picLocks noChangeAspect="1"/>
          </p:cNvPicPr>
          <p:nvPr/>
        </p:nvPicPr>
        <p:blipFill>
          <a:blip r:embed="rId8"/>
          <a:stretch>
            <a:fillRect/>
          </a:stretch>
        </p:blipFill>
        <p:spPr>
          <a:xfrm>
            <a:off x="6384054" y="3242401"/>
            <a:ext cx="359695" cy="335309"/>
          </a:xfrm>
          <a:prstGeom prst="rect">
            <a:avLst/>
          </a:prstGeom>
        </p:spPr>
      </p:pic>
    </p:spTree>
    <p:extLst>
      <p:ext uri="{BB962C8B-B14F-4D97-AF65-F5344CB8AC3E}">
        <p14:creationId xmlns:p14="http://schemas.microsoft.com/office/powerpoint/2010/main" val="5075102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rugerguide">
    <p:spTree>
      <p:nvGrpSpPr>
        <p:cNvPr id="1" name=""/>
        <p:cNvGrpSpPr/>
        <p:nvPr/>
      </p:nvGrpSpPr>
      <p:grpSpPr>
        <a:xfrm>
          <a:off x="0" y="0"/>
          <a:ext cx="0" cy="0"/>
          <a:chOff x="0" y="0"/>
          <a:chExt cx="0" cy="0"/>
        </a:xfrm>
      </p:grpSpPr>
      <p:sp>
        <p:nvSpPr>
          <p:cNvPr id="9" name="Fast overskrift"/>
          <p:cNvSpPr txBox="1"/>
          <p:nvPr/>
        </p:nvSpPr>
        <p:spPr>
          <a:xfrm>
            <a:off x="539748" y="539751"/>
            <a:ext cx="11109325" cy="650171"/>
          </a:xfrm>
          <a:prstGeom prst="rect">
            <a:avLst/>
          </a:prstGeom>
          <a:noFill/>
        </p:spPr>
        <p:txBody>
          <a:bodyPr wrap="square" lIns="0" tIns="0" rIns="0" bIns="0" rtlCol="0" anchor="b" anchorCtr="0">
            <a:noAutofit/>
          </a:bodyPr>
          <a:lstStyle/>
          <a:p>
            <a:r>
              <a:rPr lang="da-DK" sz="2400" b="0" noProof="1">
                <a:solidFill>
                  <a:schemeClr val="tx1"/>
                </a:solidFill>
                <a:latin typeface="Arial" panose="020B0604020202020204" pitchFamily="34" charset="0"/>
                <a:cs typeface="Arial" panose="020B0604020202020204" pitchFamily="34" charset="0"/>
              </a:rPr>
              <a:t>Brugerguide - Slet før anvendelse</a:t>
            </a:r>
          </a:p>
        </p:txBody>
      </p:sp>
      <p:sp>
        <p:nvSpPr>
          <p:cNvPr id="29" name="Text Box 2"/>
          <p:cNvSpPr txBox="1">
            <a:spLocks noChangeArrowheads="1"/>
          </p:cNvSpPr>
          <p:nvPr/>
        </p:nvSpPr>
        <p:spPr bwMode="auto">
          <a:xfrm>
            <a:off x="539752" y="1833790"/>
            <a:ext cx="2280360" cy="3288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latin typeface="Arial" panose="020B0604020202020204" pitchFamily="34" charset="0"/>
                <a:cs typeface="Arial" panose="020B0604020202020204" pitchFamily="34" charset="0"/>
              </a:rPr>
              <a:t>Brug</a:t>
            </a:r>
            <a:r>
              <a:rPr lang="da-DK" sz="750" b="1" baseline="0" noProof="1">
                <a:latin typeface="Arial" panose="020B0604020202020204" pitchFamily="34" charset="0"/>
                <a:cs typeface="Arial" panose="020B0604020202020204" pitchFamily="34" charset="0"/>
              </a:rPr>
              <a:t> tekst typografier</a:t>
            </a:r>
            <a:endParaRPr lang="da-DK" sz="750" b="1" noProof="1">
              <a:latin typeface="Arial" panose="020B0604020202020204" pitchFamily="34" charset="0"/>
              <a:cs typeface="Arial" panose="020B0604020202020204" pitchFamily="34" charset="0"/>
            </a:endParaRP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Brug</a:t>
            </a:r>
            <a:r>
              <a:rPr lang="da-DK" altLang="da-DK" sz="675" b="1" noProof="1">
                <a:solidFill>
                  <a:schemeClr val="tx1"/>
                </a:solidFill>
                <a:latin typeface="Arial" panose="020B0604020202020204" pitchFamily="34" charset="0"/>
                <a:cs typeface="Arial" panose="020B0604020202020204" pitchFamily="34" charset="0"/>
              </a:rPr>
              <a:t> TAB </a:t>
            </a:r>
            <a:r>
              <a:rPr lang="da-DK" altLang="da-DK" sz="675" b="0" noProof="1">
                <a:solidFill>
                  <a:schemeClr val="tx1"/>
                </a:solidFill>
                <a:latin typeface="Arial" panose="020B0604020202020204" pitchFamily="34" charset="0"/>
                <a:cs typeface="Arial" panose="020B0604020202020204" pitchFamily="34" charset="0"/>
              </a:rPr>
              <a:t>for at gå frem i tekst-niveauer. Klik </a:t>
            </a:r>
            <a:r>
              <a:rPr lang="da-DK" altLang="da-DK" sz="675" b="1" noProof="1">
                <a:solidFill>
                  <a:schemeClr val="tx1"/>
                </a:solidFill>
                <a:latin typeface="Arial" panose="020B0604020202020204" pitchFamily="34" charset="0"/>
                <a:cs typeface="Arial" panose="020B0604020202020204" pitchFamily="34" charset="0"/>
              </a:rPr>
              <a:t>ENTER</a:t>
            </a:r>
            <a:r>
              <a:rPr lang="da-DK" altLang="da-DK" sz="675" b="0" noProof="1">
                <a:solidFill>
                  <a:schemeClr val="tx1"/>
                </a:solidFill>
                <a:latin typeface="Arial" panose="020B0604020202020204" pitchFamily="34" charset="0"/>
                <a:cs typeface="Arial" panose="020B0604020202020204" pitchFamily="34" charset="0"/>
              </a:rPr>
              <a:t>, derefter </a:t>
            </a:r>
            <a:r>
              <a:rPr lang="da-DK" altLang="da-DK" sz="675" b="1" noProof="1">
                <a:solidFill>
                  <a:schemeClr val="tx1"/>
                </a:solidFill>
                <a:latin typeface="Arial" panose="020B0604020202020204" pitchFamily="34" charset="0"/>
                <a:cs typeface="Arial" panose="020B0604020202020204" pitchFamily="34" charset="0"/>
              </a:rPr>
              <a:t>TAB</a:t>
            </a:r>
            <a:r>
              <a:rPr lang="da-DK" altLang="da-DK" sz="675" b="0" noProof="1">
                <a:solidFill>
                  <a:schemeClr val="tx1"/>
                </a:solidFill>
                <a:latin typeface="Arial" panose="020B0604020202020204" pitchFamily="34" charset="0"/>
                <a:cs typeface="Arial" panose="020B0604020202020204" pitchFamily="34" charset="0"/>
              </a:rPr>
              <a:t> for at skifte fra et niveau til et næste</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For at gå tilbage i tekst-niveauer,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brug </a:t>
            </a:r>
            <a:r>
              <a:rPr lang="da-DK" altLang="da-DK" sz="675" b="1" noProof="1">
                <a:solidFill>
                  <a:schemeClr val="tx1"/>
                </a:solidFill>
                <a:latin typeface="Arial" panose="020B0604020202020204" pitchFamily="34" charset="0"/>
                <a:cs typeface="Arial" panose="020B0604020202020204" pitchFamily="34" charset="0"/>
              </a:rPr>
              <a:t>SHIFT+TAB</a:t>
            </a:r>
            <a:endParaRPr lang="da-DK" altLang="da-DK" sz="675" b="0"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Alternativt kan </a:t>
            </a:r>
            <a:br>
              <a:rPr lang="da-DK" altLang="da-DK" sz="675" b="0" noProof="1">
                <a:solidFill>
                  <a:schemeClr val="tx1"/>
                </a:solidFill>
                <a:latin typeface="Arial" panose="020B0604020202020204" pitchFamily="34" charset="0"/>
                <a:cs typeface="Arial" panose="020B0604020202020204" pitchFamily="34" charset="0"/>
              </a:rPr>
            </a:br>
            <a:r>
              <a:rPr lang="da-DK" altLang="da-DK" sz="675" b="1" noProof="1">
                <a:solidFill>
                  <a:schemeClr val="tx1"/>
                </a:solidFill>
                <a:latin typeface="Arial" panose="020B0604020202020204" pitchFamily="34" charset="0"/>
                <a:cs typeface="Arial" panose="020B0604020202020204" pitchFamily="34" charset="0"/>
              </a:rPr>
              <a:t>Forøg</a:t>
            </a:r>
            <a:r>
              <a:rPr lang="da-DK" altLang="da-DK" sz="675" b="0" noProof="1">
                <a:solidFill>
                  <a:schemeClr val="tx1"/>
                </a:solidFill>
                <a:latin typeface="Arial" panose="020B0604020202020204" pitchFamily="34" charset="0"/>
                <a:cs typeface="Arial" panose="020B0604020202020204" pitchFamily="34" charset="0"/>
              </a:rPr>
              <a:t> og </a:t>
            </a:r>
            <a:r>
              <a:rPr lang="da-DK" altLang="da-DK" sz="675" b="1" noProof="1">
                <a:solidFill>
                  <a:schemeClr val="tx1"/>
                </a:solidFill>
                <a:latin typeface="Arial" panose="020B0604020202020204" pitchFamily="34" charset="0"/>
                <a:cs typeface="Arial" panose="020B0604020202020204" pitchFamily="34" charset="0"/>
              </a:rPr>
              <a:t>Formindsk</a:t>
            </a:r>
            <a:r>
              <a:rPr lang="da-DK" altLang="da-DK" sz="675" b="0" noProof="1">
                <a:solidFill>
                  <a:schemeClr val="tx1"/>
                </a:solidFill>
                <a:latin typeface="Arial" panose="020B0604020202020204" pitchFamily="34" charset="0"/>
                <a:cs typeface="Arial" panose="020B0604020202020204" pitchFamily="34" charset="0"/>
              </a:rPr>
              <a:t> listeniveau bruges</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Brug layouts</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Klik på fanen </a:t>
            </a:r>
            <a:r>
              <a:rPr lang="da-DK" altLang="da-DK" sz="675" b="1" noProof="1">
                <a:solidFill>
                  <a:schemeClr val="tx1"/>
                </a:solidFill>
                <a:latin typeface="Arial" panose="020B0604020202020204" pitchFamily="34" charset="0"/>
                <a:cs typeface="Arial" panose="020B0604020202020204" pitchFamily="34" charset="0"/>
              </a:rPr>
              <a:t>Hjem</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Klik på menupunktet </a:t>
            </a:r>
            <a:r>
              <a:rPr lang="da-DK" altLang="da-DK" sz="675" b="1" noProof="1">
                <a:solidFill>
                  <a:schemeClr val="tx1"/>
                </a:solidFill>
                <a:latin typeface="Arial" panose="020B0604020202020204" pitchFamily="34" charset="0"/>
                <a:cs typeface="Arial" panose="020B0604020202020204" pitchFamily="34" charset="0"/>
              </a:rPr>
              <a:t>Nyt Slide </a:t>
            </a:r>
            <a:r>
              <a:rPr lang="da-DK" altLang="da-DK" sz="675" b="0" noProof="1">
                <a:solidFill>
                  <a:schemeClr val="tx1"/>
                </a:solidFill>
                <a:latin typeface="Arial" panose="020B0604020202020204" pitchFamily="34" charset="0"/>
                <a:cs typeface="Arial" panose="020B0604020202020204" pitchFamily="34" charset="0"/>
              </a:rPr>
              <a:t>for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at indsætte nyt slide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3. </a:t>
            </a:r>
            <a:r>
              <a:rPr lang="da-DK" altLang="da-DK" sz="675" b="0" noProof="1">
                <a:solidFill>
                  <a:schemeClr val="tx1"/>
                </a:solidFill>
                <a:latin typeface="Arial" panose="020B0604020202020204" pitchFamily="34" charset="0"/>
                <a:cs typeface="Arial" panose="020B0604020202020204" pitchFamily="34" charset="0"/>
              </a:rPr>
              <a:t>Vælg </a:t>
            </a:r>
            <a:r>
              <a:rPr lang="da-DK" altLang="da-DK" sz="675" b="1" noProof="1">
                <a:solidFill>
                  <a:schemeClr val="tx1"/>
                </a:solidFill>
                <a:latin typeface="Arial" panose="020B0604020202020204" pitchFamily="34" charset="0"/>
                <a:cs typeface="Arial" panose="020B0604020202020204" pitchFamily="34" charset="0"/>
              </a:rPr>
              <a:t>Layout</a:t>
            </a:r>
            <a:r>
              <a:rPr lang="da-DK" altLang="da-DK" sz="675" b="0" noProof="1">
                <a:solidFill>
                  <a:schemeClr val="tx1"/>
                </a:solidFill>
                <a:latin typeface="Arial" panose="020B0604020202020204" pitchFamily="34" charset="0"/>
                <a:cs typeface="Arial" panose="020B0604020202020204" pitchFamily="34" charset="0"/>
              </a:rPr>
              <a:t> for at ændre dit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nuværende layout til et alternativt</a:t>
            </a:r>
          </a:p>
          <a:p>
            <a:pPr fontAlgn="auto">
              <a:spcBef>
                <a:spcPts val="900"/>
              </a:spcBef>
              <a:spcAft>
                <a:spcPts val="450"/>
              </a:spcAft>
              <a:buFont typeface="+mj-lt"/>
              <a:buNone/>
              <a:defRPr/>
            </a:pPr>
            <a:r>
              <a:rPr lang="da-DK" sz="750" b="1" noProof="1">
                <a:solidFill>
                  <a:schemeClr val="tx1"/>
                </a:solidFill>
                <a:latin typeface="Arial" panose="020B0604020202020204" pitchFamily="34" charset="0"/>
                <a:cs typeface="Arial" panose="020B0604020202020204" pitchFamily="34" charset="0"/>
              </a:rPr>
              <a:t>Nulstil slide</a:t>
            </a:r>
          </a:p>
          <a:p>
            <a:pPr marL="0" marR="0" indent="0" algn="l" defTabSz="685800" rtl="0" eaLnBrk="1" fontAlgn="auto" latinLnBrk="0" hangingPunct="1">
              <a:lnSpc>
                <a:spcPct val="100000"/>
              </a:lnSpc>
              <a:spcBef>
                <a:spcPts val="0"/>
              </a:spcBef>
              <a:spcAft>
                <a:spcPts val="450"/>
              </a:spcAft>
              <a:buClrTx/>
              <a:buSzTx/>
              <a:buFont typeface="+mj-lt"/>
              <a:buNone/>
              <a:tabLs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Klik på fanen </a:t>
            </a:r>
            <a:r>
              <a:rPr lang="da-DK" altLang="da-DK" sz="675" b="1" noProof="1">
                <a:solidFill>
                  <a:schemeClr val="tx1"/>
                </a:solidFill>
                <a:latin typeface="Arial" panose="020B0604020202020204" pitchFamily="34" charset="0"/>
                <a:cs typeface="Arial" panose="020B0604020202020204" pitchFamily="34" charset="0"/>
              </a:rPr>
              <a:t>Hjem</a:t>
            </a:r>
          </a:p>
          <a:p>
            <a:pPr marL="0" marR="0" indent="0" algn="l" defTabSz="685800" rtl="0" eaLnBrk="1" fontAlgn="auto" latinLnBrk="0" hangingPunct="1">
              <a:lnSpc>
                <a:spcPct val="100000"/>
              </a:lnSpc>
              <a:spcBef>
                <a:spcPts val="0"/>
              </a:spcBef>
              <a:spcAft>
                <a:spcPts val="450"/>
              </a:spcAft>
              <a:buClrTx/>
              <a:buSzTx/>
              <a:buFont typeface="+mj-lt"/>
              <a:buNone/>
              <a:tabLs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Vælg </a:t>
            </a:r>
            <a:r>
              <a:rPr lang="da-DK" altLang="da-DK" sz="675" b="1" noProof="1">
                <a:solidFill>
                  <a:schemeClr val="tx1"/>
                </a:solidFill>
                <a:latin typeface="Arial" panose="020B0604020202020204" pitchFamily="34" charset="0"/>
                <a:cs typeface="Arial" panose="020B0604020202020204" pitchFamily="34" charset="0"/>
              </a:rPr>
              <a:t>Nulstil</a:t>
            </a:r>
            <a:r>
              <a:rPr lang="da-DK" altLang="da-DK" sz="675" b="0" noProof="1">
                <a:solidFill>
                  <a:schemeClr val="tx1"/>
                </a:solidFill>
                <a:latin typeface="Arial" panose="020B0604020202020204" pitchFamily="34" charset="0"/>
                <a:cs typeface="Arial" panose="020B0604020202020204" pitchFamily="34" charset="0"/>
              </a:rPr>
              <a:t> for at nulstille placering, størrelse og formatering af pladsholdere til layoutets oprindelige design </a:t>
            </a:r>
          </a:p>
          <a:p>
            <a:pPr eaLnBrk="1" hangingPunct="1">
              <a:spcAft>
                <a:spcPts val="450"/>
              </a:spcAft>
              <a:defRPr/>
            </a:pPr>
            <a:endParaRPr lang="da-DK" sz="675" b="1" noProof="1">
              <a:solidFill>
                <a:schemeClr val="tx1"/>
              </a:solidFill>
              <a:latin typeface="Arial" panose="020B0604020202020204" pitchFamily="34" charset="0"/>
              <a:cs typeface="Arial" panose="020B0604020202020204" pitchFamily="34" charset="0"/>
            </a:endParaRPr>
          </a:p>
          <a:p>
            <a:pPr eaLnBrk="1" hangingPunct="1">
              <a:spcAft>
                <a:spcPts val="180"/>
              </a:spcAft>
              <a:defRPr/>
            </a:pPr>
            <a:endParaRPr lang="da-DK" sz="675" noProof="1">
              <a:solidFill>
                <a:schemeClr val="tx1"/>
              </a:solidFill>
              <a:latin typeface="Arial" panose="020B0604020202020204" pitchFamily="34" charset="0"/>
              <a:cs typeface="Arial" panose="020B0604020202020204" pitchFamily="34" charset="0"/>
            </a:endParaRPr>
          </a:p>
        </p:txBody>
      </p:sp>
      <p:sp>
        <p:nvSpPr>
          <p:cNvPr id="21" name="Text Box 3"/>
          <p:cNvSpPr txBox="1">
            <a:spLocks noChangeArrowheads="1"/>
          </p:cNvSpPr>
          <p:nvPr/>
        </p:nvSpPr>
        <p:spPr bwMode="auto">
          <a:xfrm>
            <a:off x="4498494" y="1833789"/>
            <a:ext cx="2160799" cy="1913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solidFill>
                  <a:schemeClr val="tx1"/>
                </a:solidFill>
                <a:latin typeface="Arial" panose="020B0604020202020204" pitchFamily="34" charset="0"/>
                <a:cs typeface="Arial" panose="020B0604020202020204" pitchFamily="34" charset="0"/>
              </a:rPr>
              <a:t>Indsæt billede</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På slides med billedpladsholder,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klik på ikonet og vælg </a:t>
            </a:r>
            <a:r>
              <a:rPr lang="da-DK" altLang="da-DK" sz="675" b="1" noProof="1">
                <a:solidFill>
                  <a:schemeClr val="tx1"/>
                </a:solidFill>
                <a:latin typeface="Arial" panose="020B0604020202020204" pitchFamily="34" charset="0"/>
                <a:cs typeface="Arial" panose="020B0604020202020204" pitchFamily="34" charset="0"/>
              </a:rPr>
              <a:t>Indsæt</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Beskær billede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Klik </a:t>
            </a:r>
            <a:r>
              <a:rPr lang="da-DK" altLang="da-DK" sz="675" b="1" noProof="1">
                <a:solidFill>
                  <a:schemeClr val="tx1"/>
                </a:solidFill>
                <a:latin typeface="Arial" panose="020B0604020202020204" pitchFamily="34" charset="0"/>
                <a:cs typeface="Arial" panose="020B0604020202020204" pitchFamily="34" charset="0"/>
              </a:rPr>
              <a:t>Beskær</a:t>
            </a:r>
            <a:r>
              <a:rPr lang="da-DK" altLang="da-DK" sz="675" b="0" noProof="1">
                <a:solidFill>
                  <a:schemeClr val="tx1"/>
                </a:solidFill>
                <a:latin typeface="Arial" panose="020B0604020202020204" pitchFamily="34" charset="0"/>
                <a:cs typeface="Arial" panose="020B0604020202020204" pitchFamily="34" charset="0"/>
              </a:rPr>
              <a:t> for at ændre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billedets fokus/størrelse</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Ønsker du at skalere billedet, så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hold </a:t>
            </a:r>
            <a:r>
              <a:rPr lang="da-DK" altLang="da-DK" sz="675" b="1" noProof="1">
                <a:solidFill>
                  <a:schemeClr val="tx1"/>
                </a:solidFill>
                <a:latin typeface="Arial" panose="020B0604020202020204" pitchFamily="34" charset="0"/>
                <a:cs typeface="Arial" panose="020B0604020202020204" pitchFamily="34" charset="0"/>
              </a:rPr>
              <a:t>SHIFT</a:t>
            </a:r>
            <a:r>
              <a:rPr lang="da-DK" altLang="da-DK" sz="675" b="0" noProof="1">
                <a:solidFill>
                  <a:schemeClr val="tx1"/>
                </a:solidFill>
                <a:latin typeface="Arial" panose="020B0604020202020204" pitchFamily="34" charset="0"/>
                <a:cs typeface="Arial" panose="020B0604020202020204" pitchFamily="34" charset="0"/>
              </a:rPr>
              <a:t>-knappen nede, mens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du trækker i billedets hjørner</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Tips: </a:t>
            </a:r>
            <a:r>
              <a:rPr lang="da-DK" altLang="da-DK" sz="675" b="0" noProof="1">
                <a:solidFill>
                  <a:schemeClr val="tx1"/>
                </a:solidFill>
                <a:latin typeface="Arial" panose="020B0604020202020204" pitchFamily="34" charset="0"/>
                <a:cs typeface="Arial" panose="020B0604020202020204" pitchFamily="34" charset="0"/>
              </a:rPr>
              <a:t>Hvis du sletter billedet og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indsætter et nyt, kan billedet lægge </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sig foran tekst og grafik. Hvis dette sker, højreklik på billedet og vælg </a:t>
            </a:r>
            <a:r>
              <a:rPr lang="da-DK" altLang="da-DK" sz="675" b="1" noProof="1">
                <a:solidFill>
                  <a:schemeClr val="tx1"/>
                </a:solidFill>
                <a:latin typeface="Arial" panose="020B0604020202020204" pitchFamily="34" charset="0"/>
                <a:cs typeface="Arial" panose="020B0604020202020204" pitchFamily="34" charset="0"/>
              </a:rPr>
              <a:t>Placer bagest</a:t>
            </a:r>
          </a:p>
        </p:txBody>
      </p:sp>
      <p:sp>
        <p:nvSpPr>
          <p:cNvPr id="25" name="Text Box 4"/>
          <p:cNvSpPr txBox="1">
            <a:spLocks noChangeArrowheads="1"/>
          </p:cNvSpPr>
          <p:nvPr/>
        </p:nvSpPr>
        <p:spPr bwMode="auto">
          <a:xfrm>
            <a:off x="7925240" y="1815928"/>
            <a:ext cx="2358243" cy="2404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50"/>
              </a:spcAft>
              <a:defRPr/>
            </a:pPr>
            <a:r>
              <a:rPr lang="da-DK" sz="750" b="1" noProof="1">
                <a:solidFill>
                  <a:schemeClr val="tx1"/>
                </a:solidFill>
                <a:latin typeface="Arial" panose="020B0604020202020204" pitchFamily="34" charset="0"/>
                <a:cs typeface="Arial" panose="020B0604020202020204" pitchFamily="34" charset="0"/>
              </a:rPr>
              <a:t>For at justere sidenummerering, </a:t>
            </a:r>
            <a:br>
              <a:rPr lang="da-DK" sz="750" b="1" noProof="1">
                <a:solidFill>
                  <a:schemeClr val="tx1"/>
                </a:solidFill>
                <a:latin typeface="Arial" panose="020B0604020202020204" pitchFamily="34" charset="0"/>
                <a:cs typeface="Arial" panose="020B0604020202020204" pitchFamily="34" charset="0"/>
              </a:rPr>
            </a:br>
            <a:r>
              <a:rPr lang="da-DK" sz="750" b="1" noProof="1">
                <a:solidFill>
                  <a:schemeClr val="tx1"/>
                </a:solidFill>
                <a:latin typeface="Arial" panose="020B0604020202020204" pitchFamily="34" charset="0"/>
                <a:cs typeface="Arial" panose="020B0604020202020204" pitchFamily="34" charset="0"/>
              </a:rPr>
              <a:t>dato og sidefod</a:t>
            </a:r>
          </a:p>
          <a:p>
            <a:pPr marL="0" marR="0" lvl="0" indent="0" algn="l" defTabSz="685800" rtl="0" eaLnBrk="1" fontAlgn="auto" latinLnBrk="0" hangingPunct="1">
              <a:lnSpc>
                <a:spcPct val="100000"/>
              </a:lnSpc>
              <a:spcBef>
                <a:spcPts val="0"/>
              </a:spcBef>
              <a:spcAft>
                <a:spcPts val="450"/>
              </a:spcAft>
              <a:buClrTx/>
              <a:buSzTx/>
              <a:buFontTx/>
              <a:buNone/>
              <a:tabLst/>
              <a:defRPr/>
            </a:pPr>
            <a:r>
              <a:rPr lang="da-DK" altLang="da-DK" sz="675" b="0" noProof="1">
                <a:solidFill>
                  <a:schemeClr val="tx1"/>
                </a:solidFill>
                <a:latin typeface="Arial" panose="020B0604020202020204" pitchFamily="34" charset="0"/>
                <a:cs typeface="Arial" panose="020B0604020202020204" pitchFamily="34" charset="0"/>
              </a:rPr>
              <a:t>Gør dette som</a:t>
            </a:r>
            <a:r>
              <a:rPr lang="da-DK" altLang="da-DK" sz="675" b="0" baseline="0" noProof="1">
                <a:solidFill>
                  <a:schemeClr val="tx1"/>
                </a:solidFill>
                <a:latin typeface="Arial" panose="020B0604020202020204" pitchFamily="34" charset="0"/>
                <a:cs typeface="Arial" panose="020B0604020202020204" pitchFamily="34" charset="0"/>
              </a:rPr>
              <a:t> det sidste i din præsentation, så det slår igennem på alle slides</a:t>
            </a:r>
            <a:endParaRPr lang="da-DK" sz="675" b="1"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Klik på fanen </a:t>
            </a:r>
            <a:r>
              <a:rPr lang="da-DK" altLang="da-DK" sz="675" b="1" noProof="1">
                <a:solidFill>
                  <a:schemeClr val="tx1"/>
                </a:solidFill>
                <a:latin typeface="Arial" panose="020B0604020202020204" pitchFamily="34" charset="0"/>
                <a:cs typeface="Arial" panose="020B0604020202020204" pitchFamily="34" charset="0"/>
              </a:rPr>
              <a:t>Indsæt</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2. </a:t>
            </a:r>
            <a:r>
              <a:rPr lang="da-DK" altLang="da-DK" sz="675" b="0" noProof="1">
                <a:solidFill>
                  <a:schemeClr val="tx1"/>
                </a:solidFill>
                <a:latin typeface="Arial" panose="020B0604020202020204" pitchFamily="34" charset="0"/>
                <a:cs typeface="Arial" panose="020B0604020202020204" pitchFamily="34" charset="0"/>
              </a:rPr>
              <a:t>Klik </a:t>
            </a:r>
            <a:r>
              <a:rPr lang="da-DK" altLang="da-DK" sz="675" b="1" noProof="1">
                <a:solidFill>
                  <a:schemeClr val="tx1"/>
                </a:solidFill>
                <a:latin typeface="Arial" panose="020B0604020202020204" pitchFamily="34" charset="0"/>
                <a:cs typeface="Arial" panose="020B0604020202020204" pitchFamily="34" charset="0"/>
              </a:rPr>
              <a:t>Sidehoved og Sidef</a:t>
            </a:r>
            <a:r>
              <a:rPr lang="da-DK" altLang="da-DK" sz="675" b="0" noProof="1">
                <a:solidFill>
                  <a:schemeClr val="tx1"/>
                </a:solidFill>
                <a:latin typeface="Arial" panose="020B0604020202020204" pitchFamily="34" charset="0"/>
                <a:cs typeface="Arial" panose="020B0604020202020204" pitchFamily="34" charset="0"/>
              </a:rPr>
              <a:t>od</a:t>
            </a:r>
            <a:br>
              <a:rPr lang="da-DK" altLang="da-DK" sz="675" b="0" noProof="1">
                <a:solidFill>
                  <a:schemeClr val="tx1"/>
                </a:solidFill>
                <a:latin typeface="Arial" panose="020B0604020202020204" pitchFamily="34" charset="0"/>
                <a:cs typeface="Arial" panose="020B0604020202020204" pitchFamily="34" charset="0"/>
              </a:rPr>
            </a:br>
            <a:r>
              <a:rPr lang="da-DK" altLang="da-DK" sz="675" b="0" noProof="1">
                <a:solidFill>
                  <a:schemeClr val="tx1"/>
                </a:solidFill>
                <a:latin typeface="Arial" panose="020B0604020202020204" pitchFamily="34" charset="0"/>
                <a:cs typeface="Arial" panose="020B0604020202020204" pitchFamily="34" charset="0"/>
              </a:rPr>
              <a:t>(indtast evt. tekst i sidefod)</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Vælg </a:t>
            </a:r>
            <a:r>
              <a:rPr lang="da-DK" altLang="da-DK" sz="675" b="1" noProof="1">
                <a:solidFill>
                  <a:schemeClr val="tx1"/>
                </a:solidFill>
                <a:latin typeface="Arial" panose="020B0604020202020204" pitchFamily="34" charset="0"/>
                <a:cs typeface="Arial" panose="020B0604020202020204" pitchFamily="34" charset="0"/>
              </a:rPr>
              <a:t>Anvend på alle </a:t>
            </a:r>
            <a:r>
              <a:rPr lang="da-DK" altLang="da-DK" sz="675" b="0" noProof="1">
                <a:solidFill>
                  <a:schemeClr val="tx1"/>
                </a:solidFill>
                <a:latin typeface="Arial" panose="020B0604020202020204" pitchFamily="34" charset="0"/>
                <a:cs typeface="Arial" panose="020B0604020202020204" pitchFamily="34" charset="0"/>
              </a:rPr>
              <a:t>eller </a:t>
            </a:r>
            <a:r>
              <a:rPr lang="da-DK" altLang="da-DK" sz="675" b="1" noProof="1">
                <a:solidFill>
                  <a:schemeClr val="tx1"/>
                </a:solidFill>
                <a:latin typeface="Arial" panose="020B0604020202020204" pitchFamily="34" charset="0"/>
                <a:cs typeface="Arial" panose="020B0604020202020204" pitchFamily="34" charset="0"/>
              </a:rPr>
              <a:t>Anvend</a:t>
            </a:r>
            <a:r>
              <a:rPr lang="da-DK" altLang="da-DK" sz="675" b="0" noProof="1">
                <a:solidFill>
                  <a:schemeClr val="tx1"/>
                </a:solidFill>
                <a:latin typeface="Arial" panose="020B0604020202020204" pitchFamily="34" charset="0"/>
                <a:cs typeface="Arial" panose="020B0604020202020204" pitchFamily="34" charset="0"/>
              </a:rPr>
              <a:t> hvis det kun skal være på et enkelt slide</a:t>
            </a:r>
          </a:p>
          <a:p>
            <a:pPr eaLnBrk="1" hangingPunct="1">
              <a:spcBef>
                <a:spcPts val="900"/>
              </a:spcBef>
              <a:spcAft>
                <a:spcPts val="450"/>
              </a:spcAft>
              <a:defRPr/>
            </a:pPr>
            <a:r>
              <a:rPr lang="da-DK" sz="750" b="1" noProof="1">
                <a:solidFill>
                  <a:schemeClr val="tx1"/>
                </a:solidFill>
                <a:latin typeface="Arial" panose="020B0604020202020204" pitchFamily="34" charset="0"/>
                <a:cs typeface="Arial" panose="020B0604020202020204" pitchFamily="34" charset="0"/>
              </a:rPr>
              <a:t>Hjælpelinjer</a:t>
            </a:r>
          </a:p>
          <a:p>
            <a:pPr eaLnBrk="1" hangingPunct="1">
              <a:spcAft>
                <a:spcPts val="450"/>
              </a:spcAft>
              <a:defRPr/>
            </a:pPr>
            <a:r>
              <a:rPr lang="da-DK" altLang="da-DK" sz="675" b="0" noProof="1">
                <a:solidFill>
                  <a:schemeClr val="tx1"/>
                </a:solidFill>
                <a:latin typeface="Arial" panose="020B0604020202020204" pitchFamily="34" charset="0"/>
                <a:cs typeface="Arial" panose="020B0604020202020204" pitchFamily="34" charset="0"/>
              </a:rPr>
              <a:t>For at se hjælpelinjer</a:t>
            </a: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1. </a:t>
            </a:r>
            <a:r>
              <a:rPr lang="da-DK" altLang="da-DK" sz="675" b="0" noProof="1">
                <a:solidFill>
                  <a:schemeClr val="tx1"/>
                </a:solidFill>
                <a:latin typeface="Arial" panose="020B0604020202020204" pitchFamily="34" charset="0"/>
                <a:cs typeface="Arial" panose="020B0604020202020204" pitchFamily="34" charset="0"/>
              </a:rPr>
              <a:t>Klik på fanen </a:t>
            </a:r>
            <a:r>
              <a:rPr lang="da-DK" altLang="da-DK" sz="675" b="1" noProof="1">
                <a:solidFill>
                  <a:schemeClr val="tx1"/>
                </a:solidFill>
                <a:latin typeface="Arial" panose="020B0604020202020204" pitchFamily="34" charset="0"/>
                <a:cs typeface="Arial" panose="020B0604020202020204" pitchFamily="34" charset="0"/>
              </a:rPr>
              <a:t>Vis </a:t>
            </a:r>
            <a:r>
              <a:rPr lang="da-DK" altLang="da-DK" sz="675" b="0" noProof="1">
                <a:solidFill>
                  <a:schemeClr val="tx1"/>
                </a:solidFill>
                <a:latin typeface="Arial" panose="020B0604020202020204" pitchFamily="34" charset="0"/>
                <a:cs typeface="Arial" panose="020B0604020202020204" pitchFamily="34" charset="0"/>
              </a:rPr>
              <a:t>og sæt hak ved </a:t>
            </a:r>
            <a:r>
              <a:rPr lang="da-DK" altLang="da-DK" sz="675" b="1" noProof="1">
                <a:solidFill>
                  <a:schemeClr val="tx1"/>
                </a:solidFill>
                <a:latin typeface="Arial" panose="020B0604020202020204" pitchFamily="34" charset="0"/>
                <a:cs typeface="Arial" panose="020B0604020202020204" pitchFamily="34" charset="0"/>
              </a:rPr>
              <a:t>Hjælpelinjer</a:t>
            </a:r>
          </a:p>
          <a:p>
            <a:pPr eaLnBrk="1" hangingPunct="1">
              <a:spcAft>
                <a:spcPts val="450"/>
              </a:spcAft>
              <a:defRPr/>
            </a:pPr>
            <a:endParaRPr lang="da-DK" altLang="da-DK" sz="675" b="0" noProof="1">
              <a:solidFill>
                <a:schemeClr val="tx1"/>
              </a:solidFill>
              <a:latin typeface="Arial" panose="020B0604020202020204" pitchFamily="34" charset="0"/>
              <a:cs typeface="Arial" panose="020B0604020202020204" pitchFamily="34" charset="0"/>
            </a:endParaRPr>
          </a:p>
          <a:p>
            <a:pPr eaLnBrk="1" hangingPunct="1">
              <a:spcAft>
                <a:spcPts val="450"/>
              </a:spcAft>
              <a:defRPr/>
            </a:pPr>
            <a:r>
              <a:rPr lang="da-DK" altLang="da-DK" sz="675" b="1" noProof="1">
                <a:solidFill>
                  <a:schemeClr val="tx1"/>
                </a:solidFill>
                <a:latin typeface="Arial" panose="020B0604020202020204" pitchFamily="34" charset="0"/>
                <a:cs typeface="Arial" panose="020B0604020202020204" pitchFamily="34" charset="0"/>
              </a:rPr>
              <a:t>Tips: Alt + F9 </a:t>
            </a:r>
            <a:r>
              <a:rPr lang="da-DK" altLang="da-DK" sz="675" b="0" noProof="1">
                <a:solidFill>
                  <a:schemeClr val="tx1"/>
                </a:solidFill>
                <a:latin typeface="Arial" panose="020B0604020202020204" pitchFamily="34" charset="0"/>
                <a:cs typeface="Arial" panose="020B0604020202020204" pitchFamily="34" charset="0"/>
              </a:rPr>
              <a:t>for hurtig visning af hjælpelinjer</a:t>
            </a:r>
          </a:p>
          <a:p>
            <a:pPr eaLnBrk="1" hangingPunct="1">
              <a:spcAft>
                <a:spcPts val="450"/>
              </a:spcAft>
              <a:defRPr/>
            </a:pPr>
            <a:endParaRPr lang="da-DK" altLang="da-DK" sz="675" b="0" noProof="1">
              <a:solidFill>
                <a:schemeClr val="tx1"/>
              </a:solidFill>
              <a:latin typeface="Arial" panose="020B0604020202020204" pitchFamily="34" charset="0"/>
              <a:cs typeface="Arial" panose="020B0604020202020204" pitchFamily="34" charset="0"/>
            </a:endParaRPr>
          </a:p>
        </p:txBody>
      </p:sp>
      <p:pic>
        <p:nvPicPr>
          <p:cNvPr id="28" name="1 Forøg formindsk"/>
          <p:cNvPicPr>
            <a:picLocks noChangeAspect="1"/>
          </p:cNvPicPr>
          <p:nvPr/>
        </p:nvPicPr>
        <p:blipFill>
          <a:blip r:embed="rId2"/>
          <a:stretch>
            <a:fillRect/>
          </a:stretch>
        </p:blipFill>
        <p:spPr>
          <a:xfrm>
            <a:off x="2700549" y="2877130"/>
            <a:ext cx="549328" cy="285228"/>
          </a:xfrm>
          <a:prstGeom prst="rect">
            <a:avLst/>
          </a:prstGeom>
        </p:spPr>
      </p:pic>
      <p:pic>
        <p:nvPicPr>
          <p:cNvPr id="20" name="2 Ny slide"/>
          <p:cNvPicPr>
            <a:picLocks noChangeAspect="1"/>
          </p:cNvPicPr>
          <p:nvPr/>
        </p:nvPicPr>
        <p:blipFill rotWithShape="1">
          <a:blip r:embed="rId3"/>
          <a:srcRect l="2931" r="60888"/>
          <a:stretch/>
        </p:blipFill>
        <p:spPr>
          <a:xfrm>
            <a:off x="2714469" y="3538596"/>
            <a:ext cx="363713" cy="647461"/>
          </a:xfrm>
          <a:prstGeom prst="rect">
            <a:avLst/>
          </a:prstGeom>
        </p:spPr>
      </p:pic>
      <p:pic>
        <p:nvPicPr>
          <p:cNvPr id="16" name="3 Layout"/>
          <p:cNvPicPr>
            <a:picLocks noChangeAspect="1"/>
          </p:cNvPicPr>
          <p:nvPr/>
        </p:nvPicPr>
        <p:blipFill rotWithShape="1">
          <a:blip r:embed="rId3"/>
          <a:srcRect l="36944" r="2272" b="69429"/>
          <a:stretch/>
        </p:blipFill>
        <p:spPr>
          <a:xfrm>
            <a:off x="2729933" y="4208200"/>
            <a:ext cx="593368" cy="192211"/>
          </a:xfrm>
          <a:prstGeom prst="rect">
            <a:avLst/>
          </a:prstGeom>
        </p:spPr>
      </p:pic>
      <p:pic>
        <p:nvPicPr>
          <p:cNvPr id="24" name="4 Nulstil"/>
          <p:cNvPicPr>
            <a:picLocks noChangeAspect="1"/>
          </p:cNvPicPr>
          <p:nvPr/>
        </p:nvPicPr>
        <p:blipFill>
          <a:blip r:embed="rId4"/>
          <a:stretch>
            <a:fillRect/>
          </a:stretch>
        </p:blipFill>
        <p:spPr>
          <a:xfrm>
            <a:off x="2702637" y="5318642"/>
            <a:ext cx="547241" cy="197798"/>
          </a:xfrm>
          <a:prstGeom prst="rect">
            <a:avLst/>
          </a:prstGeom>
        </p:spPr>
      </p:pic>
      <p:pic>
        <p:nvPicPr>
          <p:cNvPr id="5" name="5 Indsæt billede"/>
          <p:cNvPicPr>
            <a:picLocks noChangeAspect="1"/>
          </p:cNvPicPr>
          <p:nvPr/>
        </p:nvPicPr>
        <p:blipFill>
          <a:blip r:embed="rId5"/>
          <a:stretch>
            <a:fillRect/>
          </a:stretch>
        </p:blipFill>
        <p:spPr>
          <a:xfrm>
            <a:off x="6425718" y="2075087"/>
            <a:ext cx="262151" cy="256054"/>
          </a:xfrm>
          <a:prstGeom prst="rect">
            <a:avLst/>
          </a:prstGeom>
        </p:spPr>
      </p:pic>
      <p:pic>
        <p:nvPicPr>
          <p:cNvPr id="23" name="6 Beskær"/>
          <p:cNvPicPr>
            <a:picLocks noChangeAspect="1"/>
          </p:cNvPicPr>
          <p:nvPr/>
        </p:nvPicPr>
        <p:blipFill>
          <a:blip r:embed="rId6"/>
          <a:stretch>
            <a:fillRect/>
          </a:stretch>
        </p:blipFill>
        <p:spPr>
          <a:xfrm>
            <a:off x="6406348" y="2748411"/>
            <a:ext cx="337400" cy="321707"/>
          </a:xfrm>
          <a:prstGeom prst="rect">
            <a:avLst/>
          </a:prstGeom>
        </p:spPr>
      </p:pic>
      <p:pic>
        <p:nvPicPr>
          <p:cNvPr id="2" name="7 Skalér billede"/>
          <p:cNvPicPr>
            <a:picLocks noChangeAspect="1"/>
          </p:cNvPicPr>
          <p:nvPr/>
        </p:nvPicPr>
        <p:blipFill>
          <a:blip r:embed="rId7"/>
          <a:stretch>
            <a:fillRect/>
          </a:stretch>
        </p:blipFill>
        <p:spPr>
          <a:xfrm>
            <a:off x="6384054" y="3242401"/>
            <a:ext cx="359695" cy="335309"/>
          </a:xfrm>
          <a:prstGeom prst="rect">
            <a:avLst/>
          </a:prstGeom>
        </p:spPr>
      </p:pic>
    </p:spTree>
    <p:extLst>
      <p:ext uri="{BB962C8B-B14F-4D97-AF65-F5344CB8AC3E}">
        <p14:creationId xmlns:p14="http://schemas.microsoft.com/office/powerpoint/2010/main" val="260572185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85788C7C-E64D-48C9-89A3-B9052748D171}" type="datetimeFigureOut">
              <a:rPr lang="da-DK" smtClean="0"/>
              <a:t>01-09-2020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DC6DFC8-A888-4168-9697-DF50BE5CE433}" type="slidenum">
              <a:rPr lang="da-DK" smtClean="0"/>
              <a:t>‹nr.›</a:t>
            </a:fld>
            <a:endParaRPr lang="da-DK"/>
          </a:p>
        </p:txBody>
      </p:sp>
    </p:spTree>
    <p:extLst>
      <p:ext uri="{BB962C8B-B14F-4D97-AF65-F5344CB8AC3E}">
        <p14:creationId xmlns:p14="http://schemas.microsoft.com/office/powerpoint/2010/main" val="426688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og bille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8C3E4E-BBDD-48E9-8B71-E6059F11396B}"/>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10" name="Picture Placeholder 9">
            <a:extLst>
              <a:ext uri="{FF2B5EF4-FFF2-40B4-BE49-F238E27FC236}">
                <a16:creationId xmlns:a16="http://schemas.microsoft.com/office/drawing/2014/main" id="{14452CA0-426F-4CB6-9FD6-95786A854BFF}"/>
              </a:ext>
            </a:extLst>
          </p:cNvPr>
          <p:cNvSpPr>
            <a:spLocks noGrp="1"/>
          </p:cNvSpPr>
          <p:nvPr>
            <p:ph type="pic" sz="quarter" idx="21" hasCustomPrompt="1"/>
          </p:nvPr>
        </p:nvSpPr>
        <p:spPr>
          <a:xfrm>
            <a:off x="0" y="0"/>
            <a:ext cx="12192000" cy="6858000"/>
          </a:xfrm>
        </p:spPr>
        <p:txBody>
          <a:bodyPr lIns="0" tIns="1620000"/>
          <a:lstStyle>
            <a:lvl1pPr marL="0" indent="0" algn="ctr">
              <a:buNone/>
              <a:defRPr>
                <a:solidFill>
                  <a:schemeClr val="bg1"/>
                </a:solidFill>
              </a:defRPr>
            </a:lvl1pPr>
          </a:lstStyle>
          <a:p>
            <a:r>
              <a:rPr lang="da-DK"/>
              <a:t>Marker baggrund for indsætte billede</a:t>
            </a:r>
            <a:endParaRPr lang="da-DK" dirty="0"/>
          </a:p>
        </p:txBody>
      </p:sp>
      <p:sp>
        <p:nvSpPr>
          <p:cNvPr id="32" name="Rectangle 31">
            <a:extLst>
              <a:ext uri="{FF2B5EF4-FFF2-40B4-BE49-F238E27FC236}">
                <a16:creationId xmlns:a16="http://schemas.microsoft.com/office/drawing/2014/main" id="{3443C751-657A-44C9-873F-498B6CC2FDE1}"/>
              </a:ext>
            </a:extLst>
          </p:cNvPr>
          <p:cNvSpPr/>
          <p:nvPr/>
        </p:nvSpPr>
        <p:spPr>
          <a:xfrm>
            <a:off x="431611" y="0"/>
            <a:ext cx="11331764" cy="262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9" name="Text Placeholder 8">
            <a:extLst>
              <a:ext uri="{FF2B5EF4-FFF2-40B4-BE49-F238E27FC236}">
                <a16:creationId xmlns:a16="http://schemas.microsoft.com/office/drawing/2014/main" id="{E2FE88B3-205D-4832-9530-76BB01F70811}"/>
              </a:ext>
            </a:extLst>
          </p:cNvPr>
          <p:cNvSpPr>
            <a:spLocks noGrp="1"/>
          </p:cNvSpPr>
          <p:nvPr>
            <p:ph type="body" sz="quarter" idx="17"/>
          </p:nvPr>
        </p:nvSpPr>
        <p:spPr>
          <a:xfrm>
            <a:off x="434399" y="0"/>
            <a:ext cx="11328976" cy="262800"/>
          </a:xfrm>
          <a:solidFill>
            <a:schemeClr val="accent3"/>
          </a:solidFill>
        </p:spPr>
        <p:txBody>
          <a:bodyPr/>
          <a:lstStyle>
            <a:lvl1pPr marL="0" indent="0">
              <a:buNone/>
              <a:defRPr sz="100">
                <a:solidFill>
                  <a:schemeClr val="accent3"/>
                </a:solidFill>
              </a:defRPr>
            </a:lvl1pPr>
          </a:lstStyle>
          <a:p>
            <a:pPr lvl="0"/>
            <a:r>
              <a:rPr lang="en-US" smtClean="0"/>
              <a:t>Edit Master text styles</a:t>
            </a:r>
          </a:p>
        </p:txBody>
      </p:sp>
      <p:sp>
        <p:nvSpPr>
          <p:cNvPr id="2" name="Title 1"/>
          <p:cNvSpPr>
            <a:spLocks noGrp="1"/>
          </p:cNvSpPr>
          <p:nvPr>
            <p:ph type="ctrTitle"/>
          </p:nvPr>
        </p:nvSpPr>
        <p:spPr>
          <a:xfrm>
            <a:off x="1043492" y="2462526"/>
            <a:ext cx="8143200" cy="1609200"/>
          </a:xfrm>
        </p:spPr>
        <p:txBody>
          <a:bodyPr anchor="ctr" anchorCtr="0"/>
          <a:lstStyle>
            <a:lvl1pPr algn="l">
              <a:lnSpc>
                <a:spcPct val="100000"/>
              </a:lnSpc>
              <a:defRPr sz="3000">
                <a:solidFill>
                  <a:schemeClr val="bg1"/>
                </a:solidFill>
              </a:defRPr>
            </a:lvl1pPr>
          </a:lstStyle>
          <a:p>
            <a:r>
              <a:rPr lang="en-US" smtClean="0"/>
              <a:t>Click to edit Master title style</a:t>
            </a:r>
            <a:endParaRPr lang="da-DK" dirty="0"/>
          </a:p>
        </p:txBody>
      </p:sp>
      <p:sp>
        <p:nvSpPr>
          <p:cNvPr id="3" name="Subtitle 2"/>
          <p:cNvSpPr>
            <a:spLocks noGrp="1"/>
          </p:cNvSpPr>
          <p:nvPr>
            <p:ph type="subTitle" idx="1"/>
          </p:nvPr>
        </p:nvSpPr>
        <p:spPr>
          <a:xfrm>
            <a:off x="1043492" y="4446000"/>
            <a:ext cx="8143200" cy="1655762"/>
          </a:xfrm>
        </p:spPr>
        <p:txBody>
          <a:bodyPr/>
          <a:lstStyle>
            <a:lvl1pPr marL="0" indent="0" algn="l">
              <a:spcBef>
                <a:spcPts val="0"/>
              </a:spcBef>
              <a:buFont typeface="Arial" panose="020B0604020202020204" pitchFamily="34" charset="0"/>
              <a:buChar char="​"/>
              <a:defRPr sz="1500">
                <a:solidFill>
                  <a:schemeClr val="bg1"/>
                </a:solidFill>
              </a:defRPr>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
        <p:nvSpPr>
          <p:cNvPr id="4" name="Date_DateCustomA"/>
          <p:cNvSpPr>
            <a:spLocks noGrp="1"/>
          </p:cNvSpPr>
          <p:nvPr>
            <p:ph type="dt" sz="half" idx="10"/>
          </p:nvPr>
        </p:nvSpPr>
        <p:spPr>
          <a:xfrm>
            <a:off x="9198001" y="805417"/>
            <a:ext cx="2559600" cy="115200"/>
          </a:xfrm>
        </p:spPr>
        <p:txBody>
          <a:bodyPr/>
          <a:lstStyle>
            <a:lvl1pPr marL="0" indent="0" algn="r">
              <a:buNone/>
              <a:defRPr sz="713" b="0">
                <a:solidFill>
                  <a:schemeClr val="bg1"/>
                </a:solidFill>
              </a:defRPr>
            </a:lvl1pPr>
          </a:lstStyle>
          <a:p>
            <a:fld id="{85788C7C-E64D-48C9-89A3-B9052748D171}" type="datetimeFigureOut">
              <a:rPr lang="da-DK" smtClean="0"/>
              <a:t>01-09-2020</a:t>
            </a:fld>
            <a:endParaRPr lang="da-DK"/>
          </a:p>
        </p:txBody>
      </p:sp>
      <p:sp>
        <p:nvSpPr>
          <p:cNvPr id="27" name="Text Placeholder 26">
            <a:extLst>
              <a:ext uri="{FF2B5EF4-FFF2-40B4-BE49-F238E27FC236}">
                <a16:creationId xmlns:a16="http://schemas.microsoft.com/office/drawing/2014/main" id="{0F42AC1B-CBBF-4818-BF42-954F2EDF7F0A}"/>
              </a:ext>
            </a:extLst>
          </p:cNvPr>
          <p:cNvSpPr>
            <a:spLocks noGrp="1"/>
          </p:cNvSpPr>
          <p:nvPr>
            <p:ph type="body" sz="quarter" idx="13" hasCustomPrompt="1"/>
          </p:nvPr>
        </p:nvSpPr>
        <p:spPr>
          <a:xfrm>
            <a:off x="9198000" y="651556"/>
            <a:ext cx="2559600" cy="115200"/>
          </a:xfrm>
        </p:spPr>
        <p:txBody>
          <a:bodyPr anchor="ctr" anchorCtr="0"/>
          <a:lstStyle>
            <a:lvl1pPr marL="0" indent="0" algn="r">
              <a:buNone/>
              <a:defRPr sz="713">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p:ph type="body" sz="quarter" idx="14" hasCustomPrompt="1"/>
          </p:nvPr>
        </p:nvSpPr>
        <p:spPr>
          <a:xfrm>
            <a:off x="9198000" y="497694"/>
            <a:ext cx="2559600" cy="115200"/>
          </a:xfrm>
        </p:spPr>
        <p:txBody>
          <a:bodyPr/>
          <a:lstStyle>
            <a:lvl1pPr marL="0" indent="0" algn="r">
              <a:buNone/>
              <a:defRPr sz="713" b="1">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Navn Navnesen</a:t>
            </a:r>
          </a:p>
        </p:txBody>
      </p:sp>
      <p:sp>
        <p:nvSpPr>
          <p:cNvPr id="13" name="FLD_PresentationTitle" hidden="1">
            <a:extLst>
              <a:ext uri="{FF2B5EF4-FFF2-40B4-BE49-F238E27FC236}">
                <a16:creationId xmlns:a16="http://schemas.microsoft.com/office/drawing/2014/main" id="{C123D1A9-0767-483A-8225-65459EFEC53C}"/>
              </a:ext>
            </a:extLst>
          </p:cNvPr>
          <p:cNvSpPr>
            <a:spLocks noGrp="1"/>
          </p:cNvSpPr>
          <p:nvPr>
            <p:ph type="ftr" sz="quarter" idx="11"/>
          </p:nvPr>
        </p:nvSpPr>
        <p:spPr>
          <a:xfrm>
            <a:off x="0" y="6977369"/>
            <a:ext cx="0" cy="0"/>
          </a:xfrm>
        </p:spPr>
        <p:txBody>
          <a:bodyPr/>
          <a:lstStyle>
            <a:lvl1pPr algn="l">
              <a:defRPr sz="100">
                <a:solidFill>
                  <a:schemeClr val="bg1"/>
                </a:solidFill>
              </a:defRPr>
            </a:lvl1pPr>
          </a:lstStyle>
          <a:p>
            <a:endParaRPr lang="da-DK"/>
          </a:p>
        </p:txBody>
      </p:sp>
      <p:sp>
        <p:nvSpPr>
          <p:cNvPr id="14" name="Slide Number Placeholder 5" hidden="1">
            <a:extLst>
              <a:ext uri="{FF2B5EF4-FFF2-40B4-BE49-F238E27FC236}">
                <a16:creationId xmlns:a16="http://schemas.microsoft.com/office/drawing/2014/main" id="{79797EBF-36A9-4B7E-9F87-8907DC9CBFAD}"/>
              </a:ext>
            </a:extLst>
          </p:cNvPr>
          <p:cNvSpPr>
            <a:spLocks noGrp="1"/>
          </p:cNvSpPr>
          <p:nvPr>
            <p:ph type="sldNum" sz="quarter" idx="12"/>
          </p:nvPr>
        </p:nvSpPr>
        <p:spPr>
          <a:xfrm>
            <a:off x="0" y="6977369"/>
            <a:ext cx="0" cy="0"/>
          </a:xfrm>
        </p:spPr>
        <p:txBody>
          <a:bodyPr/>
          <a:lstStyle>
            <a:lvl1pPr algn="l">
              <a:defRPr sz="100">
                <a:solidFill>
                  <a:schemeClr val="bg1"/>
                </a:solidFill>
              </a:defRPr>
            </a:lvl1pPr>
          </a:lstStyle>
          <a:p>
            <a:fld id="{8DC6DFC8-A888-4168-9697-DF50BE5CE433}" type="slidenum">
              <a:rPr lang="da-DK" smtClean="0"/>
              <a:t>‹nr.›</a:t>
            </a:fld>
            <a:endParaRPr lang="da-DK"/>
          </a:p>
        </p:txBody>
      </p:sp>
      <p:sp>
        <p:nvSpPr>
          <p:cNvPr id="20" name="Text Placeholder 8">
            <a:extLst>
              <a:ext uri="{FF2B5EF4-FFF2-40B4-BE49-F238E27FC236}">
                <a16:creationId xmlns:a16="http://schemas.microsoft.com/office/drawing/2014/main" id="{E6FBC98D-49B7-4509-923D-45CFDF8C5A00}"/>
              </a:ext>
            </a:extLst>
          </p:cNvPr>
          <p:cNvSpPr>
            <a:spLocks noGrp="1"/>
          </p:cNvSpPr>
          <p:nvPr>
            <p:ph type="body" sz="quarter" idx="18"/>
          </p:nvPr>
        </p:nvSpPr>
        <p:spPr>
          <a:xfrm>
            <a:off x="434399" y="6595200"/>
            <a:ext cx="11328976" cy="262800"/>
          </a:xfrm>
          <a:solidFill>
            <a:schemeClr val="tx2"/>
          </a:solidFill>
        </p:spPr>
        <p:txBody>
          <a:bodyPr/>
          <a:lstStyle>
            <a:lvl1pPr marL="0" indent="0">
              <a:buNone/>
              <a:defRPr sz="100">
                <a:solidFill>
                  <a:schemeClr val="tx2"/>
                </a:solidFill>
              </a:defRPr>
            </a:lvl1pPr>
          </a:lstStyle>
          <a:p>
            <a:pPr lvl="0"/>
            <a:r>
              <a:rPr lang="en-US" smtClean="0"/>
              <a:t>Edit Master text styles</a:t>
            </a:r>
          </a:p>
        </p:txBody>
      </p:sp>
      <p:pic>
        <p:nvPicPr>
          <p:cNvPr id="2050" name="Picture 2" descr="C:\Users\ibl\Desktop\PP skabelon\LOGOER\Det Nationale Forskingscenter for Arbejdsmiljo_NEG_RG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6632" y="145780"/>
            <a:ext cx="2826264" cy="1257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5693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 og indhold A">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1" y="2052000"/>
            <a:ext cx="8748000"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4" name="Date_DateCustomA" hidden="1"/>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
        <p:nvSpPr>
          <p:cNvPr id="5" name="FLD_PresentationTitle"/>
          <p:cNvSpPr>
            <a:spLocks noGrp="1"/>
          </p:cNvSpPr>
          <p:nvPr>
            <p:ph type="ftr" sz="quarter" idx="11"/>
          </p:nvPr>
        </p:nvSpPr>
        <p:spPr>
          <a:xfrm>
            <a:off x="9205279" y="6321067"/>
            <a:ext cx="2559600" cy="180000"/>
          </a:xfrm>
        </p:spPr>
        <p:txBody>
          <a:bodyPr/>
          <a:lstStyle/>
          <a:p>
            <a:endParaRPr lang="da-DK"/>
          </a:p>
        </p:txBody>
      </p:sp>
      <p:sp>
        <p:nvSpPr>
          <p:cNvPr id="6" name="Slide Number Placeholder 5"/>
          <p:cNvSpPr>
            <a:spLocks noGrp="1"/>
          </p:cNvSpPr>
          <p:nvPr>
            <p:ph type="sldNum" sz="quarter" idx="12"/>
          </p:nvPr>
        </p:nvSpPr>
        <p:spPr>
          <a:xfrm>
            <a:off x="9205280" y="6434418"/>
            <a:ext cx="2559600" cy="180000"/>
          </a:xfrm>
        </p:spPr>
        <p:txBody>
          <a:bodyPr/>
          <a:lstStyle/>
          <a:p>
            <a:fld id="{8DC6DFC8-A888-4168-9697-DF50BE5CE433}" type="slidenum">
              <a:rPr lang="da-DK" smtClean="0"/>
              <a:t>‹nr.›</a:t>
            </a:fld>
            <a:endParaRPr lang="da-DK"/>
          </a:p>
        </p:txBody>
      </p:sp>
      <p:sp>
        <p:nvSpPr>
          <p:cNvPr id="18" name="Title Placeholder 1">
            <a:extLst>
              <a:ext uri="{FF2B5EF4-FFF2-40B4-BE49-F238E27FC236}">
                <a16:creationId xmlns:a16="http://schemas.microsoft.com/office/drawing/2014/main" id="{41DBED25-9FCF-4042-BE7C-9B92A9FF8C99}"/>
              </a:ext>
            </a:extLst>
          </p:cNvPr>
          <p:cNvSpPr>
            <a:spLocks noGrp="1"/>
          </p:cNvSpPr>
          <p:nvPr>
            <p:ph type="title"/>
            <p:custDataLst>
              <p:tags r:id="rId1"/>
            </p:custDataLst>
          </p:nvPr>
        </p:nvSpPr>
        <p:spPr>
          <a:xfrm>
            <a:off x="427122" y="617429"/>
            <a:ext cx="11332879"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8" name="Rectangle 7" hidden="1">
            <a:extLst>
              <a:ext uri="{FF2B5EF4-FFF2-40B4-BE49-F238E27FC236}">
                <a16:creationId xmlns:a16="http://schemas.microsoft.com/office/drawing/2014/main" id="{B47D0394-8450-48E0-A2F6-94FDD27F6829}"/>
              </a:ext>
            </a:extLst>
          </p:cNvPr>
          <p:cNvSpPr/>
          <p:nvPr/>
        </p:nvSpPr>
        <p:spPr>
          <a:xfrm>
            <a:off x="427122" y="2046516"/>
            <a:ext cx="11337759" cy="376199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9" name="Rectangle 8" hidden="1">
            <a:extLst>
              <a:ext uri="{FF2B5EF4-FFF2-40B4-BE49-F238E27FC236}">
                <a16:creationId xmlns:a16="http://schemas.microsoft.com/office/drawing/2014/main" id="{CE6BEE09-5A9E-4EAA-98FA-EDC36D17FA3D}"/>
              </a:ext>
            </a:extLst>
          </p:cNvPr>
          <p:cNvSpPr/>
          <p:nvPr/>
        </p:nvSpPr>
        <p:spPr>
          <a:xfrm>
            <a:off x="427122" y="617429"/>
            <a:ext cx="11337759" cy="61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10" name="Subtitle 2">
            <a:extLst>
              <a:ext uri="{FF2B5EF4-FFF2-40B4-BE49-F238E27FC236}">
                <a16:creationId xmlns:a16="http://schemas.microsoft.com/office/drawing/2014/main" id="{F6953E9D-48F1-4357-9744-F7244863C59D}"/>
              </a:ext>
            </a:extLst>
          </p:cNvPr>
          <p:cNvSpPr>
            <a:spLocks noGrp="1"/>
          </p:cNvSpPr>
          <p:nvPr>
            <p:ph type="subTitle" idx="13"/>
          </p:nvPr>
        </p:nvSpPr>
        <p:spPr>
          <a:xfrm>
            <a:off x="427122" y="988154"/>
            <a:ext cx="11337759" cy="352454"/>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Tree>
    <p:extLst>
      <p:ext uri="{BB962C8B-B14F-4D97-AF65-F5344CB8AC3E}">
        <p14:creationId xmlns:p14="http://schemas.microsoft.com/office/powerpoint/2010/main" val="3820445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 og indhold B">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2" y="2052000"/>
            <a:ext cx="5487679"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p>
            <a:endParaRPr lang="da-DK"/>
          </a:p>
        </p:txBody>
      </p:sp>
      <p:sp>
        <p:nvSpPr>
          <p:cNvPr id="6" name="Slide Number Placeholder 5"/>
          <p:cNvSpPr>
            <a:spLocks noGrp="1"/>
          </p:cNvSpPr>
          <p:nvPr>
            <p:ph type="sldNum" sz="quarter" idx="12"/>
          </p:nvPr>
        </p:nvSpPr>
        <p:spPr>
          <a:xfrm>
            <a:off x="9205280" y="6434418"/>
            <a:ext cx="2559600" cy="180000"/>
          </a:xfrm>
        </p:spPr>
        <p:txBody>
          <a:bodyPr/>
          <a:lstStyle/>
          <a:p>
            <a:fld id="{8DC6DFC8-A888-4168-9697-DF50BE5CE433}" type="slidenum">
              <a:rPr lang="da-DK" smtClean="0"/>
              <a:t>‹nr.›</a:t>
            </a:fld>
            <a:endParaRPr lang="da-DK"/>
          </a:p>
        </p:txBody>
      </p:sp>
      <p:sp>
        <p:nvSpPr>
          <p:cNvPr id="7" name="Subtitle 2">
            <a:extLst>
              <a:ext uri="{FF2B5EF4-FFF2-40B4-BE49-F238E27FC236}">
                <a16:creationId xmlns:a16="http://schemas.microsoft.com/office/drawing/2014/main" id="{264C4D93-7B27-4019-925E-9DB35D7C3D84}"/>
              </a:ext>
            </a:extLst>
          </p:cNvPr>
          <p:cNvSpPr>
            <a:spLocks noGrp="1"/>
          </p:cNvSpPr>
          <p:nvPr>
            <p:ph type="subTitle" idx="13"/>
          </p:nvPr>
        </p:nvSpPr>
        <p:spPr>
          <a:xfrm>
            <a:off x="427122" y="988154"/>
            <a:ext cx="11337759" cy="352454"/>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
        <p:nvSpPr>
          <p:cNvPr id="19" name="Content Placeholder 2">
            <a:extLst>
              <a:ext uri="{FF2B5EF4-FFF2-40B4-BE49-F238E27FC236}">
                <a16:creationId xmlns:a16="http://schemas.microsoft.com/office/drawing/2014/main" id="{B91A6608-7D3E-4593-BB31-B40A60FDA8A9}"/>
              </a:ext>
            </a:extLst>
          </p:cNvPr>
          <p:cNvSpPr>
            <a:spLocks noGrp="1"/>
          </p:cNvSpPr>
          <p:nvPr>
            <p:ph idx="14"/>
          </p:nvPr>
        </p:nvSpPr>
        <p:spPr>
          <a:xfrm>
            <a:off x="6277202" y="2052000"/>
            <a:ext cx="5480399"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20" name="Title Placeholder 1">
            <a:extLst>
              <a:ext uri="{FF2B5EF4-FFF2-40B4-BE49-F238E27FC236}">
                <a16:creationId xmlns:a16="http://schemas.microsoft.com/office/drawing/2014/main" id="{6FF08774-C93E-4FA8-9CF6-8A28A6330EA8}"/>
              </a:ext>
            </a:extLst>
          </p:cNvPr>
          <p:cNvSpPr>
            <a:spLocks noGrp="1"/>
          </p:cNvSpPr>
          <p:nvPr>
            <p:ph type="title"/>
            <p:custDataLst>
              <p:tags r:id="rId1"/>
            </p:custDataLst>
          </p:nvPr>
        </p:nvSpPr>
        <p:spPr>
          <a:xfrm>
            <a:off x="427122" y="617429"/>
            <a:ext cx="11332879"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21" name="Date_DateCustomA" hidden="1">
            <a:extLst>
              <a:ext uri="{FF2B5EF4-FFF2-40B4-BE49-F238E27FC236}">
                <a16:creationId xmlns:a16="http://schemas.microsoft.com/office/drawing/2014/main" id="{3B1BAB41-9B89-4DAB-AC95-398DF9CCB750}"/>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Tree>
    <p:extLst>
      <p:ext uri="{BB962C8B-B14F-4D97-AF65-F5344CB8AC3E}">
        <p14:creationId xmlns:p14="http://schemas.microsoft.com/office/powerpoint/2010/main" val="33848304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 og indhold C">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C9ADD05-CB26-41BC-BADE-66930D04AFF3}"/>
              </a:ext>
            </a:extLst>
          </p:cNvPr>
          <p:cNvSpPr/>
          <p:nvPr/>
        </p:nvSpPr>
        <p:spPr>
          <a:xfrm>
            <a:off x="0" y="2"/>
            <a:ext cx="5914792" cy="68579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3" name="Content Placeholder 2"/>
          <p:cNvSpPr>
            <a:spLocks noGrp="1"/>
          </p:cNvSpPr>
          <p:nvPr>
            <p:ph idx="1"/>
          </p:nvPr>
        </p:nvSpPr>
        <p:spPr>
          <a:xfrm>
            <a:off x="6274802" y="2052000"/>
            <a:ext cx="5482799"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lvl1pPr>
              <a:defRPr>
                <a:solidFill>
                  <a:schemeClr val="tx2"/>
                </a:solidFill>
              </a:defRPr>
            </a:lvl1pPr>
          </a:lstStyle>
          <a:p>
            <a:endParaRPr lang="da-DK"/>
          </a:p>
        </p:txBody>
      </p:sp>
      <p:sp>
        <p:nvSpPr>
          <p:cNvPr id="6" name="Slide Number Placeholder 5"/>
          <p:cNvSpPr>
            <a:spLocks noGrp="1"/>
          </p:cNvSpPr>
          <p:nvPr>
            <p:ph type="sldNum" sz="quarter" idx="12"/>
          </p:nvPr>
        </p:nvSpPr>
        <p:spPr>
          <a:xfrm>
            <a:off x="9205280" y="6434418"/>
            <a:ext cx="2559600" cy="180000"/>
          </a:xfrm>
        </p:spPr>
        <p:txBody>
          <a:bodyPr/>
          <a:lstStyle>
            <a:lvl1pPr>
              <a:defRPr>
                <a:solidFill>
                  <a:schemeClr val="tx2"/>
                </a:solidFill>
              </a:defRPr>
            </a:lvl1pPr>
          </a:lstStyle>
          <a:p>
            <a:fld id="{8DC6DFC8-A888-4168-9697-DF50BE5CE433}" type="slidenum">
              <a:rPr lang="da-DK" smtClean="0"/>
              <a:t>‹nr.›</a:t>
            </a:fld>
            <a:endParaRPr lang="da-DK"/>
          </a:p>
        </p:txBody>
      </p:sp>
      <p:sp>
        <p:nvSpPr>
          <p:cNvPr id="7" name="Subtitle 2">
            <a:extLst>
              <a:ext uri="{FF2B5EF4-FFF2-40B4-BE49-F238E27FC236}">
                <a16:creationId xmlns:a16="http://schemas.microsoft.com/office/drawing/2014/main" id="{264C4D93-7B27-4019-925E-9DB35D7C3D84}"/>
              </a:ext>
            </a:extLst>
          </p:cNvPr>
          <p:cNvSpPr>
            <a:spLocks noGrp="1"/>
          </p:cNvSpPr>
          <p:nvPr>
            <p:ph type="subTitle" idx="13"/>
          </p:nvPr>
        </p:nvSpPr>
        <p:spPr>
          <a:xfrm>
            <a:off x="6274802" y="1024142"/>
            <a:ext cx="5482791" cy="352454"/>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
        <p:nvSpPr>
          <p:cNvPr id="21" name="Text Placeholder 20">
            <a:extLst>
              <a:ext uri="{FF2B5EF4-FFF2-40B4-BE49-F238E27FC236}">
                <a16:creationId xmlns:a16="http://schemas.microsoft.com/office/drawing/2014/main" id="{EB2ED1E1-EDDB-4615-B974-BB35C6940001}"/>
              </a:ext>
            </a:extLst>
          </p:cNvPr>
          <p:cNvSpPr>
            <a:spLocks noGrp="1"/>
          </p:cNvSpPr>
          <p:nvPr>
            <p:ph type="body" sz="quarter" idx="16"/>
          </p:nvPr>
        </p:nvSpPr>
        <p:spPr>
          <a:xfrm>
            <a:off x="427040" y="628650"/>
            <a:ext cx="5127625" cy="5185344"/>
          </a:xfrm>
        </p:spPr>
        <p:txBody>
          <a:bodyPr/>
          <a:lstStyle>
            <a:lvl1pPr>
              <a:buClr>
                <a:schemeClr val="bg1"/>
              </a:buClr>
              <a:defRPr>
                <a:solidFill>
                  <a:schemeClr val="bg1"/>
                </a:solidFill>
              </a:defRPr>
            </a:lvl1pPr>
            <a:lvl2pPr>
              <a:buClr>
                <a:schemeClr val="bg1"/>
              </a:buClr>
              <a:defRPr>
                <a:solidFill>
                  <a:schemeClr val="bg1"/>
                </a:solidFill>
              </a:defRPr>
            </a:lvl2pPr>
            <a:lvl3pPr>
              <a:defRPr>
                <a:solidFill>
                  <a:schemeClr val="bg1"/>
                </a:solidFill>
              </a:defRPr>
            </a:lvl3pPr>
            <a:lvl4pP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dirty="0"/>
          </a:p>
        </p:txBody>
      </p:sp>
      <p:sp>
        <p:nvSpPr>
          <p:cNvPr id="20" name="Title Placeholder 1">
            <a:extLst>
              <a:ext uri="{FF2B5EF4-FFF2-40B4-BE49-F238E27FC236}">
                <a16:creationId xmlns:a16="http://schemas.microsoft.com/office/drawing/2014/main" id="{3944CFDE-3736-4D22-A73D-5C4C944F0F29}"/>
              </a:ext>
            </a:extLst>
          </p:cNvPr>
          <p:cNvSpPr>
            <a:spLocks noGrp="1"/>
          </p:cNvSpPr>
          <p:nvPr>
            <p:ph type="title"/>
            <p:custDataLst>
              <p:tags r:id="rId1"/>
            </p:custDataLst>
          </p:nvPr>
        </p:nvSpPr>
        <p:spPr>
          <a:xfrm>
            <a:off x="6274800" y="617429"/>
            <a:ext cx="5485200"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22" name="Date_DateCustomA" hidden="1">
            <a:extLst>
              <a:ext uri="{FF2B5EF4-FFF2-40B4-BE49-F238E27FC236}">
                <a16:creationId xmlns:a16="http://schemas.microsoft.com/office/drawing/2014/main" id="{F0CBB1BF-508B-4620-B53A-E34B60BA7492}"/>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pic>
        <p:nvPicPr>
          <p:cNvPr id="4098" name="Picture 2" descr="C:\Users\ibl\Desktop\PP skabelon\LOGOER\Det Nationale Forskingscenter for Arbejdsmiljo_NEG_RG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872" y="5820191"/>
            <a:ext cx="2000761" cy="890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393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 og indhold 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122" y="2052000"/>
            <a:ext cx="7420879"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p>
            <a:endParaRPr lang="da-DK"/>
          </a:p>
        </p:txBody>
      </p:sp>
      <p:sp>
        <p:nvSpPr>
          <p:cNvPr id="6" name="Slide Number Placeholder 5"/>
          <p:cNvSpPr>
            <a:spLocks noGrp="1"/>
          </p:cNvSpPr>
          <p:nvPr>
            <p:ph type="sldNum" sz="quarter" idx="12"/>
          </p:nvPr>
        </p:nvSpPr>
        <p:spPr>
          <a:xfrm>
            <a:off x="9205280" y="6434418"/>
            <a:ext cx="2559600" cy="180000"/>
          </a:xfrm>
        </p:spPr>
        <p:txBody>
          <a:bodyPr/>
          <a:lstStyle/>
          <a:p>
            <a:fld id="{8DC6DFC8-A888-4168-9697-DF50BE5CE433}" type="slidenum">
              <a:rPr lang="da-DK" smtClean="0"/>
              <a:t>‹nr.›</a:t>
            </a:fld>
            <a:endParaRPr lang="da-DK"/>
          </a:p>
        </p:txBody>
      </p:sp>
      <p:sp>
        <p:nvSpPr>
          <p:cNvPr id="18" name="Title Placeholder 1">
            <a:extLst>
              <a:ext uri="{FF2B5EF4-FFF2-40B4-BE49-F238E27FC236}">
                <a16:creationId xmlns:a16="http://schemas.microsoft.com/office/drawing/2014/main" id="{41DBED25-9FCF-4042-BE7C-9B92A9FF8C99}"/>
              </a:ext>
            </a:extLst>
          </p:cNvPr>
          <p:cNvSpPr>
            <a:spLocks noGrp="1"/>
          </p:cNvSpPr>
          <p:nvPr>
            <p:ph type="title"/>
            <p:custDataLst>
              <p:tags r:id="rId1"/>
            </p:custDataLst>
          </p:nvPr>
        </p:nvSpPr>
        <p:spPr>
          <a:xfrm>
            <a:off x="427122" y="617429"/>
            <a:ext cx="11332879"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28" name="Text Placeholder 20">
            <a:extLst>
              <a:ext uri="{FF2B5EF4-FFF2-40B4-BE49-F238E27FC236}">
                <a16:creationId xmlns:a16="http://schemas.microsoft.com/office/drawing/2014/main" id="{F5C50BA5-F381-447A-A5C2-DE11561DBB25}"/>
              </a:ext>
            </a:extLst>
          </p:cNvPr>
          <p:cNvSpPr>
            <a:spLocks noGrp="1"/>
          </p:cNvSpPr>
          <p:nvPr>
            <p:ph type="body" sz="quarter" idx="16" hasCustomPrompt="1"/>
          </p:nvPr>
        </p:nvSpPr>
        <p:spPr>
          <a:xfrm>
            <a:off x="8208000" y="2052000"/>
            <a:ext cx="3549597" cy="1607495"/>
          </a:xfrm>
          <a:solidFill>
            <a:schemeClr val="tx2"/>
          </a:solidFill>
        </p:spPr>
        <p:txBody>
          <a:bodyPr lIns="216000" tIns="216000" rIns="216000" bIns="216000"/>
          <a:lstStyle>
            <a:lvl1pPr marL="0" indent="0">
              <a:buClr>
                <a:schemeClr val="bg1"/>
              </a:buClr>
              <a:buFont typeface="Calibri" panose="020F0502020204030204" pitchFamily="34" charset="0"/>
              <a:buChar char="​"/>
              <a:defRPr sz="3300" b="1">
                <a:solidFill>
                  <a:schemeClr val="bg1"/>
                </a:solidFill>
              </a:defRPr>
            </a:lvl1pPr>
            <a:lvl2pPr marL="0" indent="0">
              <a:buClr>
                <a:schemeClr val="bg1"/>
              </a:buClr>
              <a:buFont typeface="Calibri" panose="020F050202020403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a:t>56%</a:t>
            </a:r>
          </a:p>
          <a:p>
            <a:pPr lvl="1"/>
            <a:r>
              <a:rPr lang="da-DK" dirty="0"/>
              <a:t>Second </a:t>
            </a:r>
            <a:r>
              <a:rPr lang="da-DK" dirty="0" err="1"/>
              <a:t>level</a:t>
            </a:r>
            <a:endParaRPr lang="da-DK" dirty="0"/>
          </a:p>
        </p:txBody>
      </p:sp>
      <p:sp>
        <p:nvSpPr>
          <p:cNvPr id="30" name="Date_DateCustomA" hidden="1">
            <a:extLst>
              <a:ext uri="{FF2B5EF4-FFF2-40B4-BE49-F238E27FC236}">
                <a16:creationId xmlns:a16="http://schemas.microsoft.com/office/drawing/2014/main" id="{D3897813-E321-452C-B280-9AE7127CDBE7}"/>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
        <p:nvSpPr>
          <p:cNvPr id="10" name="Subtitle 2">
            <a:extLst>
              <a:ext uri="{FF2B5EF4-FFF2-40B4-BE49-F238E27FC236}">
                <a16:creationId xmlns:a16="http://schemas.microsoft.com/office/drawing/2014/main" id="{8D0F0542-3174-4669-BF1C-AC0ADE13A9E4}"/>
              </a:ext>
            </a:extLst>
          </p:cNvPr>
          <p:cNvSpPr>
            <a:spLocks noGrp="1"/>
          </p:cNvSpPr>
          <p:nvPr>
            <p:ph type="subTitle" idx="13"/>
          </p:nvPr>
        </p:nvSpPr>
        <p:spPr>
          <a:xfrm>
            <a:off x="427122" y="988154"/>
            <a:ext cx="11337759" cy="352454"/>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
        <p:nvSpPr>
          <p:cNvPr id="12" name="Text Placeholder 20">
            <a:extLst>
              <a:ext uri="{FF2B5EF4-FFF2-40B4-BE49-F238E27FC236}">
                <a16:creationId xmlns:a16="http://schemas.microsoft.com/office/drawing/2014/main" id="{5C262016-37C5-41B6-8FC4-E5614F7A543C}"/>
              </a:ext>
            </a:extLst>
          </p:cNvPr>
          <p:cNvSpPr>
            <a:spLocks noGrp="1"/>
          </p:cNvSpPr>
          <p:nvPr>
            <p:ph type="body" sz="quarter" idx="19"/>
          </p:nvPr>
        </p:nvSpPr>
        <p:spPr>
          <a:xfrm>
            <a:off x="8208000" y="3853150"/>
            <a:ext cx="3549597" cy="1607495"/>
          </a:xfrm>
          <a:solidFill>
            <a:schemeClr val="accent2"/>
          </a:solidFill>
        </p:spPr>
        <p:txBody>
          <a:bodyPr lIns="216000" tIns="216000" rIns="216000" bIns="216000"/>
          <a:lstStyle>
            <a:lvl1pPr marL="0" indent="0">
              <a:buClr>
                <a:schemeClr val="bg1"/>
              </a:buClr>
              <a:buFont typeface="Calibri" panose="020F0502020204030204" pitchFamily="34" charset="0"/>
              <a:buChar char="​"/>
              <a:defRPr sz="1200" b="0">
                <a:solidFill>
                  <a:schemeClr val="tx2"/>
                </a:solidFill>
              </a:defRPr>
            </a:lvl1pPr>
            <a:lvl2pPr marL="0" indent="0">
              <a:buClr>
                <a:schemeClr val="bg1"/>
              </a:buClr>
              <a:buFont typeface="Calibri" panose="020F050202020403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p:txBody>
      </p:sp>
    </p:spTree>
    <p:extLst>
      <p:ext uri="{BB962C8B-B14F-4D97-AF65-F5344CB8AC3E}">
        <p14:creationId xmlns:p14="http://schemas.microsoft.com/office/powerpoint/2010/main" val="15062082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el, indhold og billede ">
    <p:spTree>
      <p:nvGrpSpPr>
        <p:cNvPr id="1" name=""/>
        <p:cNvGrpSpPr/>
        <p:nvPr/>
      </p:nvGrpSpPr>
      <p:grpSpPr>
        <a:xfrm>
          <a:off x="0" y="0"/>
          <a:ext cx="0" cy="0"/>
          <a:chOff x="0" y="0"/>
          <a:chExt cx="0" cy="0"/>
        </a:xfrm>
      </p:grpSpPr>
      <p:sp>
        <p:nvSpPr>
          <p:cNvPr id="20" name="Picture Placeholder 2">
            <a:extLst>
              <a:ext uri="{FF2B5EF4-FFF2-40B4-BE49-F238E27FC236}">
                <a16:creationId xmlns:a16="http://schemas.microsoft.com/office/drawing/2014/main" id="{FE571E61-9BE6-4D21-93C5-55BB00D16155}"/>
              </a:ext>
            </a:extLst>
          </p:cNvPr>
          <p:cNvSpPr>
            <a:spLocks noGrp="1"/>
          </p:cNvSpPr>
          <p:nvPr>
            <p:ph type="pic" idx="15" hasCustomPrompt="1"/>
          </p:nvPr>
        </p:nvSpPr>
        <p:spPr>
          <a:xfrm>
            <a:off x="6274800" y="0"/>
            <a:ext cx="5917200" cy="6858000"/>
          </a:xfrm>
          <a:solidFill>
            <a:schemeClr val="bg2"/>
          </a:solidFill>
        </p:spPr>
        <p:txBody>
          <a:bodyPr tIns="648000" anchor="ctr" anchorCtr="0"/>
          <a:lstStyle>
            <a:lvl1pPr marL="0" indent="0" algn="ct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ikon for at indsætte billede</a:t>
            </a:r>
            <a:endParaRPr lang="da-DK" dirty="0"/>
          </a:p>
        </p:txBody>
      </p:sp>
      <p:sp>
        <p:nvSpPr>
          <p:cNvPr id="3" name="Content Placeholder 2"/>
          <p:cNvSpPr>
            <a:spLocks noGrp="1"/>
          </p:cNvSpPr>
          <p:nvPr>
            <p:ph idx="1"/>
          </p:nvPr>
        </p:nvSpPr>
        <p:spPr>
          <a:xfrm>
            <a:off x="427122" y="2052000"/>
            <a:ext cx="5487679" cy="376199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a-DK" noProof="0" dirty="0"/>
          </a:p>
        </p:txBody>
      </p:sp>
      <p:sp>
        <p:nvSpPr>
          <p:cNvPr id="5" name="FLD_PresentationTitle"/>
          <p:cNvSpPr>
            <a:spLocks noGrp="1"/>
          </p:cNvSpPr>
          <p:nvPr>
            <p:ph type="ftr" sz="quarter" idx="11"/>
          </p:nvPr>
        </p:nvSpPr>
        <p:spPr>
          <a:xfrm>
            <a:off x="9205279" y="6321067"/>
            <a:ext cx="2559600" cy="180000"/>
          </a:xfrm>
        </p:spPr>
        <p:txBody>
          <a:bodyPr/>
          <a:lstStyle>
            <a:lvl1pPr>
              <a:defRPr>
                <a:solidFill>
                  <a:schemeClr val="tx2"/>
                </a:solidFill>
              </a:defRPr>
            </a:lvl1pPr>
          </a:lstStyle>
          <a:p>
            <a:endParaRPr lang="da-DK"/>
          </a:p>
        </p:txBody>
      </p:sp>
      <p:sp>
        <p:nvSpPr>
          <p:cNvPr id="6" name="Slide Number Placeholder 5"/>
          <p:cNvSpPr>
            <a:spLocks noGrp="1"/>
          </p:cNvSpPr>
          <p:nvPr>
            <p:ph type="sldNum" sz="quarter" idx="12"/>
          </p:nvPr>
        </p:nvSpPr>
        <p:spPr>
          <a:xfrm>
            <a:off x="9205280" y="6434418"/>
            <a:ext cx="2559600" cy="180000"/>
          </a:xfrm>
        </p:spPr>
        <p:txBody>
          <a:bodyPr/>
          <a:lstStyle>
            <a:lvl1pPr>
              <a:defRPr>
                <a:solidFill>
                  <a:schemeClr val="tx2"/>
                </a:solidFill>
              </a:defRPr>
            </a:lvl1pPr>
          </a:lstStyle>
          <a:p>
            <a:fld id="{8DC6DFC8-A888-4168-9697-DF50BE5CE433}" type="slidenum">
              <a:rPr lang="da-DK" smtClean="0"/>
              <a:t>‹nr.›</a:t>
            </a:fld>
            <a:endParaRPr lang="da-DK"/>
          </a:p>
        </p:txBody>
      </p:sp>
      <p:sp>
        <p:nvSpPr>
          <p:cNvPr id="19" name="Title Placeholder 1">
            <a:extLst>
              <a:ext uri="{FF2B5EF4-FFF2-40B4-BE49-F238E27FC236}">
                <a16:creationId xmlns:a16="http://schemas.microsoft.com/office/drawing/2014/main" id="{938FB493-B08C-476B-B49E-C8AD993273C8}"/>
              </a:ext>
            </a:extLst>
          </p:cNvPr>
          <p:cNvSpPr>
            <a:spLocks noGrp="1"/>
          </p:cNvSpPr>
          <p:nvPr>
            <p:ph type="title"/>
            <p:custDataLst>
              <p:tags r:id="rId1"/>
            </p:custDataLst>
          </p:nvPr>
        </p:nvSpPr>
        <p:spPr>
          <a:xfrm>
            <a:off x="427122" y="617429"/>
            <a:ext cx="5487671" cy="352456"/>
          </a:xfrm>
          <a:prstGeom prst="rect">
            <a:avLst/>
          </a:prstGeom>
        </p:spPr>
        <p:txBody>
          <a:bodyPr vert="horz" lIns="0" tIns="0" rIns="0" bIns="0" rtlCol="0" anchor="t" anchorCtr="0">
            <a:noAutofit/>
          </a:bodyPr>
          <a:lstStyle/>
          <a:p>
            <a:r>
              <a:rPr lang="en-US" smtClean="0"/>
              <a:t>Click to edit Master title style</a:t>
            </a:r>
            <a:endParaRPr lang="da-DK" dirty="0"/>
          </a:p>
        </p:txBody>
      </p:sp>
      <p:sp>
        <p:nvSpPr>
          <p:cNvPr id="21" name="Date_DateCustomA" hidden="1">
            <a:extLst>
              <a:ext uri="{FF2B5EF4-FFF2-40B4-BE49-F238E27FC236}">
                <a16:creationId xmlns:a16="http://schemas.microsoft.com/office/drawing/2014/main" id="{CF23EAF1-C319-4D2A-8C45-7DFF9A3BB66D}"/>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sp>
        <p:nvSpPr>
          <p:cNvPr id="9" name="Subtitle 2">
            <a:extLst>
              <a:ext uri="{FF2B5EF4-FFF2-40B4-BE49-F238E27FC236}">
                <a16:creationId xmlns:a16="http://schemas.microsoft.com/office/drawing/2014/main" id="{334133B0-3967-4329-B503-D07DB7228048}"/>
              </a:ext>
            </a:extLst>
          </p:cNvPr>
          <p:cNvSpPr>
            <a:spLocks noGrp="1"/>
          </p:cNvSpPr>
          <p:nvPr>
            <p:ph type="subTitle" idx="13"/>
          </p:nvPr>
        </p:nvSpPr>
        <p:spPr>
          <a:xfrm>
            <a:off x="427122" y="988154"/>
            <a:ext cx="5487671" cy="352454"/>
          </a:xfrm>
        </p:spPr>
        <p:txBody>
          <a:bodyPr/>
          <a:lstStyle>
            <a:lvl1pPr marL="0" indent="0" algn="l">
              <a:spcBef>
                <a:spcPts val="0"/>
              </a:spcBef>
              <a:buFont typeface="Arial" panose="020B0604020202020204" pitchFamily="34" charset="0"/>
              <a:buChar char="​"/>
              <a:defRPr sz="1500"/>
            </a:lvl1pPr>
            <a:lvl2pPr marL="600075" indent="-257175" algn="l">
              <a:buFont typeface="Arial" panose="020B0604020202020204" pitchFamily="34" charset="0"/>
              <a:buChar char="•"/>
              <a:defRPr sz="1500"/>
            </a:lvl2pPr>
            <a:lvl3pPr marL="900113" indent="-214313" algn="l">
              <a:buFont typeface="Arial" panose="020B0604020202020204" pitchFamily="34" charset="0"/>
              <a:buChar char="•"/>
              <a:defRPr sz="1500"/>
            </a:lvl3pPr>
            <a:lvl4pPr marL="1243013" indent="-214313" algn="l">
              <a:buFont typeface="Arial" panose="020B0604020202020204" pitchFamily="34" charset="0"/>
              <a:buChar char="•"/>
              <a:defRPr sz="1500"/>
            </a:lvl4pPr>
            <a:lvl5pPr marL="1585913" indent="-214313" algn="l">
              <a:buFont typeface="Arial" panose="020B0604020202020204" pitchFamily="34" charset="0"/>
              <a:buChar char="•"/>
              <a:defRPr sz="1500"/>
            </a:lvl5pPr>
            <a:lvl6pPr marL="1928813" indent="-214313" algn="l">
              <a:buFont typeface="Arial" panose="020B0604020202020204" pitchFamily="34" charset="0"/>
              <a:buChar char="•"/>
              <a:defRPr sz="1500"/>
            </a:lvl6pPr>
            <a:lvl7pPr marL="2271713" indent="-214313" algn="l">
              <a:buFont typeface="Arial" panose="020B0604020202020204" pitchFamily="34" charset="0"/>
              <a:buChar char="•"/>
              <a:defRPr sz="1500"/>
            </a:lvl7pPr>
            <a:lvl8pPr marL="2614613" indent="-214313" algn="l">
              <a:buFont typeface="Arial" panose="020B0604020202020204" pitchFamily="34" charset="0"/>
              <a:buChar char="•"/>
              <a:defRPr sz="1500"/>
            </a:lvl8pPr>
            <a:lvl9pPr marL="2957513" indent="-214313" algn="l">
              <a:buFont typeface="Arial" panose="020B0604020202020204" pitchFamily="34" charset="0"/>
              <a:buChar char="•"/>
              <a:defRPr sz="1500"/>
            </a:lvl9pPr>
          </a:lstStyle>
          <a:p>
            <a:r>
              <a:rPr lang="en-US" smtClean="0"/>
              <a:t>Click to edit Master subtitle style</a:t>
            </a:r>
            <a:endParaRPr lang="da-DK" dirty="0"/>
          </a:p>
        </p:txBody>
      </p:sp>
    </p:spTree>
    <p:extLst>
      <p:ext uri="{BB962C8B-B14F-4D97-AF65-F5344CB8AC3E}">
        <p14:creationId xmlns:p14="http://schemas.microsoft.com/office/powerpoint/2010/main" val="36866772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Sektion ">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00E2174-B641-49F1-B88A-78B3D5337C9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2" name="Title 1"/>
          <p:cNvSpPr>
            <a:spLocks noGrp="1"/>
          </p:cNvSpPr>
          <p:nvPr>
            <p:ph type="ctrTitle"/>
          </p:nvPr>
        </p:nvSpPr>
        <p:spPr>
          <a:xfrm>
            <a:off x="1054800" y="2462526"/>
            <a:ext cx="10082403" cy="1609200"/>
          </a:xfrm>
        </p:spPr>
        <p:txBody>
          <a:bodyPr anchor="ctr" anchorCtr="0"/>
          <a:lstStyle>
            <a:lvl1pPr algn="ctr">
              <a:lnSpc>
                <a:spcPct val="100000"/>
              </a:lnSpc>
              <a:defRPr sz="3000">
                <a:solidFill>
                  <a:schemeClr val="bg1"/>
                </a:solidFill>
              </a:defRPr>
            </a:lvl1pPr>
          </a:lstStyle>
          <a:p>
            <a:r>
              <a:rPr lang="en-US" smtClean="0"/>
              <a:t>Click to edit Master title style</a:t>
            </a:r>
            <a:endParaRPr lang="da-DK" dirty="0"/>
          </a:p>
        </p:txBody>
      </p:sp>
      <p:sp>
        <p:nvSpPr>
          <p:cNvPr id="4" name="Date_DateCustomA" hidden="1"/>
          <p:cNvSpPr>
            <a:spLocks noGrp="1"/>
          </p:cNvSpPr>
          <p:nvPr>
            <p:ph type="dt" sz="half" idx="10"/>
          </p:nvPr>
        </p:nvSpPr>
        <p:spPr>
          <a:xfrm>
            <a:off x="0" y="7224417"/>
            <a:ext cx="0" cy="0"/>
          </a:xfrm>
        </p:spPr>
        <p:txBody>
          <a:bodyPr/>
          <a:lstStyle>
            <a:lvl1pPr algn="l">
              <a:defRPr sz="100" b="0">
                <a:noFill/>
              </a:defRPr>
            </a:lvl1pPr>
          </a:lstStyle>
          <a:p>
            <a:fld id="{85788C7C-E64D-48C9-89A3-B9052748D171}" type="datetimeFigureOut">
              <a:rPr lang="da-DK" smtClean="0"/>
              <a:t>01-09-2020</a:t>
            </a:fld>
            <a:endParaRPr lang="da-DK"/>
          </a:p>
        </p:txBody>
      </p:sp>
      <p:sp>
        <p:nvSpPr>
          <p:cNvPr id="5" name="FLD_PresentationTitle" hidden="1"/>
          <p:cNvSpPr>
            <a:spLocks noGrp="1"/>
          </p:cNvSpPr>
          <p:nvPr>
            <p:ph type="ftr" sz="quarter" idx="11"/>
          </p:nvPr>
        </p:nvSpPr>
        <p:spPr>
          <a:xfrm>
            <a:off x="0" y="7224417"/>
            <a:ext cx="0" cy="0"/>
          </a:xfrm>
        </p:spPr>
        <p:txBody>
          <a:bodyPr/>
          <a:lstStyle>
            <a:lvl1pPr algn="l">
              <a:defRPr sz="100">
                <a:noFill/>
              </a:defRPr>
            </a:lvl1pPr>
          </a:lstStyle>
          <a:p>
            <a:endParaRPr lang="da-DK"/>
          </a:p>
        </p:txBody>
      </p:sp>
      <p:sp>
        <p:nvSpPr>
          <p:cNvPr id="6" name="Slide Number Placeholder 5" hidden="1"/>
          <p:cNvSpPr>
            <a:spLocks noGrp="1"/>
          </p:cNvSpPr>
          <p:nvPr>
            <p:ph type="sldNum" sz="quarter" idx="12"/>
          </p:nvPr>
        </p:nvSpPr>
        <p:spPr>
          <a:xfrm>
            <a:off x="0" y="7224417"/>
            <a:ext cx="0" cy="0"/>
          </a:xfrm>
        </p:spPr>
        <p:txBody>
          <a:bodyPr/>
          <a:lstStyle>
            <a:lvl1pPr algn="l">
              <a:defRPr sz="100">
                <a:noFill/>
              </a:defRPr>
            </a:lvl1pPr>
          </a:lstStyle>
          <a:p>
            <a:fld id="{8DC6DFC8-A888-4168-9697-DF50BE5CE433}" type="slidenum">
              <a:rPr lang="da-DK" smtClean="0"/>
              <a:t>‹nr.›</a:t>
            </a:fld>
            <a:endParaRPr lang="da-DK"/>
          </a:p>
        </p:txBody>
      </p:sp>
      <p:sp>
        <p:nvSpPr>
          <p:cNvPr id="10" name="Rectangle 9">
            <a:extLst>
              <a:ext uri="{FF2B5EF4-FFF2-40B4-BE49-F238E27FC236}">
                <a16:creationId xmlns:a16="http://schemas.microsoft.com/office/drawing/2014/main" id="{CA61557C-824F-41F9-87B9-A19D054280EB}"/>
              </a:ext>
            </a:extLst>
          </p:cNvPr>
          <p:cNvSpPr/>
          <p:nvPr/>
        </p:nvSpPr>
        <p:spPr>
          <a:xfrm>
            <a:off x="431611" y="6595200"/>
            <a:ext cx="11331764" cy="262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500" noProof="0" dirty="0" err="1"/>
          </a:p>
        </p:txBody>
      </p:sp>
      <p:sp>
        <p:nvSpPr>
          <p:cNvPr id="27" name="Text Placeholder 26">
            <a:extLst>
              <a:ext uri="{FF2B5EF4-FFF2-40B4-BE49-F238E27FC236}">
                <a16:creationId xmlns:a16="http://schemas.microsoft.com/office/drawing/2014/main" id="{0F42AC1B-CBBF-4818-BF42-954F2EDF7F0A}"/>
              </a:ext>
            </a:extLst>
          </p:cNvPr>
          <p:cNvSpPr>
            <a:spLocks noGrp="1"/>
          </p:cNvSpPr>
          <p:nvPr>
            <p:ph type="body" sz="quarter" idx="13" hasCustomPrompt="1"/>
          </p:nvPr>
        </p:nvSpPr>
        <p:spPr>
          <a:xfrm>
            <a:off x="9198000" y="5817161"/>
            <a:ext cx="2559600" cy="115200"/>
          </a:xfrm>
        </p:spPr>
        <p:txBody>
          <a:bodyPr anchor="ctr" anchorCtr="0"/>
          <a:lstStyle>
            <a:lvl1pPr marL="0" indent="0" algn="r">
              <a:buNone/>
              <a:defRPr sz="713">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Medarbejdertitel</a:t>
            </a:r>
          </a:p>
        </p:txBody>
      </p:sp>
      <p:sp>
        <p:nvSpPr>
          <p:cNvPr id="28" name="Text Placeholder 26">
            <a:extLst>
              <a:ext uri="{FF2B5EF4-FFF2-40B4-BE49-F238E27FC236}">
                <a16:creationId xmlns:a16="http://schemas.microsoft.com/office/drawing/2014/main" id="{E0607893-D19A-4D4E-A1A9-C9DCC253B678}"/>
              </a:ext>
            </a:extLst>
          </p:cNvPr>
          <p:cNvSpPr>
            <a:spLocks noGrp="1"/>
          </p:cNvSpPr>
          <p:nvPr>
            <p:ph type="body" sz="quarter" idx="14" hasCustomPrompt="1"/>
          </p:nvPr>
        </p:nvSpPr>
        <p:spPr>
          <a:xfrm>
            <a:off x="9198000" y="5663299"/>
            <a:ext cx="2559600" cy="115200"/>
          </a:xfrm>
        </p:spPr>
        <p:txBody>
          <a:bodyPr/>
          <a:lstStyle>
            <a:lvl1pPr marL="0" indent="0" algn="r">
              <a:buNone/>
              <a:defRPr sz="713" b="1">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Navn Navnesen</a:t>
            </a:r>
          </a:p>
        </p:txBody>
      </p:sp>
      <p:sp>
        <p:nvSpPr>
          <p:cNvPr id="30" name="Text Placeholder 26">
            <a:extLst>
              <a:ext uri="{FF2B5EF4-FFF2-40B4-BE49-F238E27FC236}">
                <a16:creationId xmlns:a16="http://schemas.microsoft.com/office/drawing/2014/main" id="{90B67A7E-F8AD-4501-B3ED-7DF56BC18956}"/>
              </a:ext>
            </a:extLst>
          </p:cNvPr>
          <p:cNvSpPr>
            <a:spLocks noGrp="1"/>
          </p:cNvSpPr>
          <p:nvPr>
            <p:ph type="body" sz="quarter" idx="15" hasCustomPrompt="1"/>
          </p:nvPr>
        </p:nvSpPr>
        <p:spPr>
          <a:xfrm>
            <a:off x="9198000" y="6093771"/>
            <a:ext cx="2559600" cy="115200"/>
          </a:xfrm>
        </p:spPr>
        <p:txBody>
          <a:bodyPr anchor="ctr" anchorCtr="0"/>
          <a:lstStyle>
            <a:lvl1pPr marL="0" indent="0" algn="r">
              <a:buNone/>
              <a:defRPr sz="713">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Navn.navnesen@bm.dk</a:t>
            </a:r>
          </a:p>
        </p:txBody>
      </p:sp>
      <p:sp>
        <p:nvSpPr>
          <p:cNvPr id="31" name="Text Placeholder 26">
            <a:extLst>
              <a:ext uri="{FF2B5EF4-FFF2-40B4-BE49-F238E27FC236}">
                <a16:creationId xmlns:a16="http://schemas.microsoft.com/office/drawing/2014/main" id="{33219B6C-E56F-40C7-AC30-BCA5E6900E7F}"/>
              </a:ext>
            </a:extLst>
          </p:cNvPr>
          <p:cNvSpPr>
            <a:spLocks noGrp="1"/>
          </p:cNvSpPr>
          <p:nvPr>
            <p:ph type="body" sz="quarter" idx="16" hasCustomPrompt="1"/>
          </p:nvPr>
        </p:nvSpPr>
        <p:spPr>
          <a:xfrm>
            <a:off x="9198000" y="6229285"/>
            <a:ext cx="2559600" cy="115200"/>
          </a:xfrm>
        </p:spPr>
        <p:txBody>
          <a:bodyPr anchor="ctr" anchorCtr="0"/>
          <a:lstStyle>
            <a:lvl1pPr marL="0" indent="0" algn="r">
              <a:buNone/>
              <a:defRPr sz="713">
                <a:solidFill>
                  <a:schemeClr val="bg1"/>
                </a:solidFill>
              </a:defRPr>
            </a:lvl1pPr>
            <a:lvl2pPr marL="162000" indent="0">
              <a:buNone/>
              <a:defRPr sz="713"/>
            </a:lvl2pPr>
            <a:lvl3pPr>
              <a:buNone/>
              <a:defRPr sz="713"/>
            </a:lvl3pPr>
            <a:lvl4pPr>
              <a:buNone/>
              <a:defRPr sz="713"/>
            </a:lvl4pPr>
            <a:lvl5pPr>
              <a:buNone/>
              <a:defRPr sz="713"/>
            </a:lvl5pPr>
          </a:lstStyle>
          <a:p>
            <a:pPr lvl="0"/>
            <a:r>
              <a:rPr lang="da-DK" dirty="0"/>
              <a:t>+45 2345 3456</a:t>
            </a:r>
          </a:p>
        </p:txBody>
      </p:sp>
      <p:pic>
        <p:nvPicPr>
          <p:cNvPr id="5122" name="Picture 2" descr="C:\Users\ibl\Desktop\PP skabelon\LOGOER\Det Nationale Forskingscenter for Arbejdsmiljo_NEG_RG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708" y="5344359"/>
            <a:ext cx="2811507" cy="1250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1097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illede blå tekst">
    <p:spTree>
      <p:nvGrpSpPr>
        <p:cNvPr id="1" name=""/>
        <p:cNvGrpSpPr/>
        <p:nvPr/>
      </p:nvGrpSpPr>
      <p:grpSpPr>
        <a:xfrm>
          <a:off x="0" y="0"/>
          <a:ext cx="0" cy="0"/>
          <a:chOff x="0" y="0"/>
          <a:chExt cx="0" cy="0"/>
        </a:xfrm>
      </p:grpSpPr>
      <p:sp>
        <p:nvSpPr>
          <p:cNvPr id="26" name="Picture Placeholder 2">
            <a:extLst>
              <a:ext uri="{FF2B5EF4-FFF2-40B4-BE49-F238E27FC236}">
                <a16:creationId xmlns:a16="http://schemas.microsoft.com/office/drawing/2014/main" id="{02E20981-DA76-4348-8061-6D994FFD98BB}"/>
              </a:ext>
            </a:extLst>
          </p:cNvPr>
          <p:cNvSpPr>
            <a:spLocks noGrp="1"/>
          </p:cNvSpPr>
          <p:nvPr>
            <p:ph type="pic" idx="15" hasCustomPrompt="1"/>
          </p:nvPr>
        </p:nvSpPr>
        <p:spPr>
          <a:xfrm>
            <a:off x="0" y="0"/>
            <a:ext cx="12192000" cy="6858000"/>
          </a:xfrm>
          <a:solidFill>
            <a:schemeClr val="bg2"/>
          </a:solidFill>
        </p:spPr>
        <p:txBody>
          <a:bodyPr tIns="1620000" anchor="t" anchorCtr="0"/>
          <a:lstStyle>
            <a:lvl1pPr marL="0" marR="0" indent="0" algn="ctr" defTabSz="685800" rtl="0" eaLnBrk="1" fontAlgn="auto" latinLnBrk="0" hangingPunct="1">
              <a:lnSpc>
                <a:spcPct val="104000"/>
              </a:lnSpc>
              <a:spcBef>
                <a:spcPts val="0"/>
              </a:spcBef>
              <a:spcAft>
                <a:spcPts val="225"/>
              </a:spcAft>
              <a:buClr>
                <a:schemeClr val="accent3"/>
              </a:buClr>
              <a:buSzTx/>
              <a:buFont typeface="Verdana" panose="020B0604030504040204" pitchFamily="34" charset="0"/>
              <a:buNone/>
              <a:tabLst/>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ctr" defTabSz="685800" rtl="0" eaLnBrk="1" fontAlgn="auto" latinLnBrk="0" hangingPunct="1">
              <a:lnSpc>
                <a:spcPct val="104000"/>
              </a:lnSpc>
              <a:spcBef>
                <a:spcPts val="0"/>
              </a:spcBef>
              <a:spcAft>
                <a:spcPts val="225"/>
              </a:spcAft>
              <a:buClr>
                <a:schemeClr val="accent3"/>
              </a:buClr>
              <a:buSzTx/>
              <a:buFont typeface="Verdana" panose="020B0604030504040204" pitchFamily="34" charset="0"/>
              <a:buNone/>
              <a:tabLst/>
              <a:defRPr/>
            </a:pPr>
            <a:r>
              <a:rPr lang="da-DK" noProof="0"/>
              <a:t>Marker baggrund for at indsætte billede</a:t>
            </a:r>
            <a:endParaRPr lang="da-DK" noProof="0" dirty="0"/>
          </a:p>
        </p:txBody>
      </p:sp>
      <p:sp>
        <p:nvSpPr>
          <p:cNvPr id="2" name="Title 1"/>
          <p:cNvSpPr>
            <a:spLocks noGrp="1"/>
          </p:cNvSpPr>
          <p:nvPr>
            <p:ph type="ctrTitle"/>
          </p:nvPr>
        </p:nvSpPr>
        <p:spPr>
          <a:xfrm>
            <a:off x="1054800" y="2462526"/>
            <a:ext cx="10082403" cy="1609200"/>
          </a:xfrm>
        </p:spPr>
        <p:txBody>
          <a:bodyPr anchor="ctr" anchorCtr="0"/>
          <a:lstStyle>
            <a:lvl1pPr algn="ctr">
              <a:lnSpc>
                <a:spcPct val="100000"/>
              </a:lnSpc>
              <a:defRPr sz="3000">
                <a:solidFill>
                  <a:schemeClr val="accent1"/>
                </a:solidFill>
              </a:defRPr>
            </a:lvl1pPr>
          </a:lstStyle>
          <a:p>
            <a:r>
              <a:rPr lang="en-US" smtClean="0"/>
              <a:t>Click to edit Master title style</a:t>
            </a:r>
            <a:endParaRPr lang="da-DK" dirty="0"/>
          </a:p>
        </p:txBody>
      </p:sp>
      <p:sp>
        <p:nvSpPr>
          <p:cNvPr id="33" name="FLD_PresentationTitle">
            <a:extLst>
              <a:ext uri="{FF2B5EF4-FFF2-40B4-BE49-F238E27FC236}">
                <a16:creationId xmlns:a16="http://schemas.microsoft.com/office/drawing/2014/main" id="{63D5B0E7-3D1F-42FA-ABF0-9019A7930E84}"/>
              </a:ext>
            </a:extLst>
          </p:cNvPr>
          <p:cNvSpPr>
            <a:spLocks noGrp="1"/>
          </p:cNvSpPr>
          <p:nvPr>
            <p:ph type="ftr" sz="quarter" idx="11"/>
          </p:nvPr>
        </p:nvSpPr>
        <p:spPr>
          <a:xfrm>
            <a:off x="9205279" y="6321067"/>
            <a:ext cx="2559600" cy="180000"/>
          </a:xfrm>
        </p:spPr>
        <p:txBody>
          <a:bodyPr/>
          <a:lstStyle/>
          <a:p>
            <a:endParaRPr lang="da-DK"/>
          </a:p>
        </p:txBody>
      </p:sp>
      <p:sp>
        <p:nvSpPr>
          <p:cNvPr id="34" name="Slide Number Placeholder 5">
            <a:extLst>
              <a:ext uri="{FF2B5EF4-FFF2-40B4-BE49-F238E27FC236}">
                <a16:creationId xmlns:a16="http://schemas.microsoft.com/office/drawing/2014/main" id="{CBFEA6B7-9380-4434-8E44-527B3CEEFDB9}"/>
              </a:ext>
            </a:extLst>
          </p:cNvPr>
          <p:cNvSpPr>
            <a:spLocks noGrp="1"/>
          </p:cNvSpPr>
          <p:nvPr>
            <p:ph type="sldNum" sz="quarter" idx="12"/>
          </p:nvPr>
        </p:nvSpPr>
        <p:spPr>
          <a:xfrm>
            <a:off x="9205280" y="6434418"/>
            <a:ext cx="2559600" cy="180000"/>
          </a:xfrm>
        </p:spPr>
        <p:txBody>
          <a:bodyPr/>
          <a:lstStyle/>
          <a:p>
            <a:fld id="{8DC6DFC8-A888-4168-9697-DF50BE5CE433}" type="slidenum">
              <a:rPr lang="da-DK" smtClean="0"/>
              <a:t>‹nr.›</a:t>
            </a:fld>
            <a:endParaRPr lang="da-DK"/>
          </a:p>
        </p:txBody>
      </p:sp>
      <p:sp>
        <p:nvSpPr>
          <p:cNvPr id="37" name="Date_DateCustomA" hidden="1">
            <a:extLst>
              <a:ext uri="{FF2B5EF4-FFF2-40B4-BE49-F238E27FC236}">
                <a16:creationId xmlns:a16="http://schemas.microsoft.com/office/drawing/2014/main" id="{8BE199B1-A553-43EF-83DF-C1211EC63CB5}"/>
              </a:ext>
            </a:extLst>
          </p:cNvPr>
          <p:cNvSpPr>
            <a:spLocks noGrp="1"/>
          </p:cNvSpPr>
          <p:nvPr>
            <p:ph type="dt" sz="half" idx="10"/>
          </p:nvPr>
        </p:nvSpPr>
        <p:spPr>
          <a:xfrm>
            <a:off x="0" y="7058361"/>
            <a:ext cx="0" cy="0"/>
          </a:xfrm>
        </p:spPr>
        <p:txBody>
          <a:bodyPr/>
          <a:lstStyle>
            <a:lvl1pPr>
              <a:defRPr sz="100">
                <a:solidFill>
                  <a:schemeClr val="bg1"/>
                </a:solidFill>
              </a:defRPr>
            </a:lvl1pPr>
          </a:lstStyle>
          <a:p>
            <a:fld id="{85788C7C-E64D-48C9-89A3-B9052748D171}" type="datetimeFigureOut">
              <a:rPr lang="da-DK" smtClean="0"/>
              <a:t>01-09-2020</a:t>
            </a:fld>
            <a:endParaRPr lang="da-DK"/>
          </a:p>
        </p:txBody>
      </p:sp>
      <p:pic>
        <p:nvPicPr>
          <p:cNvPr id="11" name="Picture 3" descr="C:\Users\ibl\Desktop\PP skabelon\LOGOER\Det Nationale Forskingscenter for Arbejdsmiljo_POS_RG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6949" y="5939161"/>
            <a:ext cx="1675729" cy="745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4742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6"/>
            </p:custDataLst>
          </p:nvPr>
        </p:nvSpPr>
        <p:spPr>
          <a:xfrm>
            <a:off x="427122" y="617429"/>
            <a:ext cx="11332879" cy="352456"/>
          </a:xfrm>
          <a:prstGeom prst="rect">
            <a:avLst/>
          </a:prstGeom>
        </p:spPr>
        <p:txBody>
          <a:bodyPr vert="horz" lIns="0" tIns="0" rIns="0" bIns="0" rtlCol="0" anchor="t" anchorCtr="0">
            <a:noAutofit/>
          </a:bodyPr>
          <a:lstStyle/>
          <a:p>
            <a:endParaRPr lang="en-GB" dirty="0"/>
          </a:p>
        </p:txBody>
      </p:sp>
      <p:sp>
        <p:nvSpPr>
          <p:cNvPr id="3" name="Text Placeholder 2"/>
          <p:cNvSpPr>
            <a:spLocks noGrp="1"/>
          </p:cNvSpPr>
          <p:nvPr>
            <p:ph type="body" idx="1"/>
            <p:custDataLst>
              <p:tags r:id="rId17"/>
            </p:custDataLst>
          </p:nvPr>
        </p:nvSpPr>
        <p:spPr>
          <a:xfrm>
            <a:off x="427122" y="2051999"/>
            <a:ext cx="11332879" cy="3761999"/>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4" name="Date_DateCustomA"/>
          <p:cNvSpPr>
            <a:spLocks noGrp="1"/>
          </p:cNvSpPr>
          <p:nvPr>
            <p:ph type="dt" sz="half" idx="2"/>
          </p:nvPr>
        </p:nvSpPr>
        <p:spPr>
          <a:xfrm>
            <a:off x="1" y="7219218"/>
            <a:ext cx="2401755" cy="180000"/>
          </a:xfrm>
          <a:prstGeom prst="rect">
            <a:avLst/>
          </a:prstGeom>
        </p:spPr>
        <p:txBody>
          <a:bodyPr vert="horz" lIns="0" tIns="0" rIns="0" bIns="0" rtlCol="0" anchor="b" anchorCtr="0"/>
          <a:lstStyle>
            <a:lvl1pPr algn="l">
              <a:defRPr sz="750">
                <a:solidFill>
                  <a:schemeClr val="tx1">
                    <a:lumMod val="50000"/>
                    <a:lumOff val="50000"/>
                  </a:schemeClr>
                </a:solidFill>
              </a:defRPr>
            </a:lvl1pPr>
          </a:lstStyle>
          <a:p>
            <a:fld id="{85788C7C-E64D-48C9-89A3-B9052748D171}" type="datetimeFigureOut">
              <a:rPr lang="da-DK" smtClean="0"/>
              <a:t>01-09-2020</a:t>
            </a:fld>
            <a:endParaRPr lang="da-DK"/>
          </a:p>
        </p:txBody>
      </p:sp>
      <p:sp>
        <p:nvSpPr>
          <p:cNvPr id="5" name="FLD_PresentationTitle"/>
          <p:cNvSpPr>
            <a:spLocks noGrp="1"/>
          </p:cNvSpPr>
          <p:nvPr>
            <p:ph type="ftr" sz="quarter" idx="3"/>
            <p:custDataLst>
              <p:tags r:id="rId18"/>
            </p:custDataLst>
          </p:nvPr>
        </p:nvSpPr>
        <p:spPr>
          <a:xfrm>
            <a:off x="9171709" y="6387717"/>
            <a:ext cx="2588291" cy="113351"/>
          </a:xfrm>
          <a:prstGeom prst="rect">
            <a:avLst/>
          </a:prstGeom>
        </p:spPr>
        <p:txBody>
          <a:bodyPr vert="horz" lIns="0" tIns="0" rIns="0" bIns="0" rtlCol="0" anchor="b" anchorCtr="0"/>
          <a:lstStyle>
            <a:lvl1pPr marL="0" indent="0" algn="r">
              <a:buNone/>
              <a:defRPr sz="375" b="1">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endParaRPr lang="da-DK"/>
          </a:p>
        </p:txBody>
      </p:sp>
      <p:sp>
        <p:nvSpPr>
          <p:cNvPr id="6" name="Slide Number Placeholder 5"/>
          <p:cNvSpPr>
            <a:spLocks noGrp="1"/>
          </p:cNvSpPr>
          <p:nvPr>
            <p:ph type="sldNum" sz="quarter" idx="4"/>
            <p:custDataLst>
              <p:tags r:id="rId19"/>
            </p:custDataLst>
          </p:nvPr>
        </p:nvSpPr>
        <p:spPr>
          <a:xfrm>
            <a:off x="9171709" y="6501068"/>
            <a:ext cx="2588291" cy="113351"/>
          </a:xfrm>
          <a:prstGeom prst="rect">
            <a:avLst/>
          </a:prstGeom>
        </p:spPr>
        <p:txBody>
          <a:bodyPr vert="horz" lIns="0" tIns="0" rIns="0" bIns="0" rtlCol="0" anchor="b" anchorCtr="0"/>
          <a:lstStyle>
            <a:lvl1pPr marL="0" indent="0" algn="r">
              <a:buNone/>
              <a:defRPr sz="375">
                <a:solidFill>
                  <a:schemeClr val="tx2"/>
                </a:solidFill>
                <a:latin typeface="Verdana" panose="020B0604030504040204" pitchFamily="34" charset="0"/>
                <a:ea typeface="Verdana" panose="020B0604030504040204" pitchFamily="34" charset="0"/>
                <a:cs typeface="Verdana" panose="020B0604030504040204" pitchFamily="34" charset="0"/>
              </a:defRPr>
            </a:lvl1pPr>
          </a:lstStyle>
          <a:p>
            <a:fld id="{8DC6DFC8-A888-4168-9697-DF50BE5CE433}" type="slidenum">
              <a:rPr lang="da-DK" smtClean="0"/>
              <a:t>‹nr.›</a:t>
            </a:fld>
            <a:endParaRPr lang="da-DK"/>
          </a:p>
        </p:txBody>
      </p:sp>
      <p:sp>
        <p:nvSpPr>
          <p:cNvPr id="16" name="Freeform 5">
            <a:extLst>
              <a:ext uri="{FF2B5EF4-FFF2-40B4-BE49-F238E27FC236}">
                <a16:creationId xmlns:a16="http://schemas.microsoft.com/office/drawing/2014/main" id="{09A0974A-8F5C-4FD4-9E38-7D5A997486A5}"/>
              </a:ext>
            </a:extLst>
          </p:cNvPr>
          <p:cNvSpPr>
            <a:spLocks/>
          </p:cNvSpPr>
          <p:nvPr/>
        </p:nvSpPr>
        <p:spPr bwMode="auto">
          <a:xfrm>
            <a:off x="773113" y="7905750"/>
            <a:ext cx="0" cy="6858000"/>
          </a:xfrm>
          <a:custGeom>
            <a:avLst/>
            <a:gdLst>
              <a:gd name="T0" fmla="*/ 0 h 4320"/>
              <a:gd name="T1" fmla="*/ 4320 h 4320"/>
              <a:gd name="T2" fmla="*/ 0 h 4320"/>
            </a:gdLst>
            <a:ahLst/>
            <a:cxnLst>
              <a:cxn ang="0">
                <a:pos x="0" y="T0"/>
              </a:cxn>
              <a:cxn ang="0">
                <a:pos x="0" y="T1"/>
              </a:cxn>
              <a:cxn ang="0">
                <a:pos x="0" y="T2"/>
              </a:cxn>
            </a:cxnLst>
            <a:rect l="0" t="0" r="r" b="b"/>
            <a:pathLst>
              <a:path h="4320">
                <a:moveTo>
                  <a:pt x="0" y="0"/>
                </a:moveTo>
                <a:lnTo>
                  <a:pt x="0" y="4320"/>
                </a:lnTo>
                <a:lnTo>
                  <a:pt x="0" y="0"/>
                </a:lnTo>
                <a:close/>
              </a:path>
            </a:pathLst>
          </a:custGeom>
          <a:solidFill>
            <a:srgbClr val="F0EF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7" name="Line 6">
            <a:extLst>
              <a:ext uri="{FF2B5EF4-FFF2-40B4-BE49-F238E27FC236}">
                <a16:creationId xmlns:a16="http://schemas.microsoft.com/office/drawing/2014/main" id="{B3C8D39D-F11E-4185-A47B-8AC40BA1A324}"/>
              </a:ext>
            </a:extLst>
          </p:cNvPr>
          <p:cNvSpPr>
            <a:spLocks noChangeShapeType="1"/>
          </p:cNvSpPr>
          <p:nvPr/>
        </p:nvSpPr>
        <p:spPr bwMode="auto">
          <a:xfrm>
            <a:off x="773113" y="7905750"/>
            <a:ext cx="0" cy="6858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8" name="Freeform 7">
            <a:extLst>
              <a:ext uri="{FF2B5EF4-FFF2-40B4-BE49-F238E27FC236}">
                <a16:creationId xmlns:a16="http://schemas.microsoft.com/office/drawing/2014/main" id="{F0C239E8-9311-4B2C-A349-76443C49A633}"/>
              </a:ext>
            </a:extLst>
          </p:cNvPr>
          <p:cNvSpPr>
            <a:spLocks/>
          </p:cNvSpPr>
          <p:nvPr/>
        </p:nvSpPr>
        <p:spPr bwMode="auto">
          <a:xfrm>
            <a:off x="773113" y="7905750"/>
            <a:ext cx="0" cy="6858000"/>
          </a:xfrm>
          <a:custGeom>
            <a:avLst/>
            <a:gdLst>
              <a:gd name="T0" fmla="*/ 0 h 4320"/>
              <a:gd name="T1" fmla="*/ 4320 h 4320"/>
              <a:gd name="T2" fmla="*/ 0 h 4320"/>
            </a:gdLst>
            <a:ahLst/>
            <a:cxnLst>
              <a:cxn ang="0">
                <a:pos x="0" y="T0"/>
              </a:cxn>
              <a:cxn ang="0">
                <a:pos x="0" y="T1"/>
              </a:cxn>
              <a:cxn ang="0">
                <a:pos x="0" y="T2"/>
              </a:cxn>
            </a:cxnLst>
            <a:rect l="0" t="0" r="r" b="b"/>
            <a:pathLst>
              <a:path h="4320">
                <a:moveTo>
                  <a:pt x="0" y="0"/>
                </a:moveTo>
                <a:lnTo>
                  <a:pt x="0" y="4320"/>
                </a:lnTo>
                <a:lnTo>
                  <a:pt x="0" y="0"/>
                </a:lnTo>
                <a:close/>
              </a:path>
            </a:pathLst>
          </a:custGeom>
          <a:solidFill>
            <a:srgbClr val="0030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9" name="Line 8">
            <a:extLst>
              <a:ext uri="{FF2B5EF4-FFF2-40B4-BE49-F238E27FC236}">
                <a16:creationId xmlns:a16="http://schemas.microsoft.com/office/drawing/2014/main" id="{CC4BACEA-3C6F-4AEA-ACDA-9297B63E3C7D}"/>
              </a:ext>
            </a:extLst>
          </p:cNvPr>
          <p:cNvSpPr>
            <a:spLocks noChangeShapeType="1"/>
          </p:cNvSpPr>
          <p:nvPr/>
        </p:nvSpPr>
        <p:spPr bwMode="auto">
          <a:xfrm>
            <a:off x="773113" y="7905750"/>
            <a:ext cx="0" cy="68580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pic>
        <p:nvPicPr>
          <p:cNvPr id="3074" name="Picture 2" descr="C:\Users\ibl\Desktop\PP skabelon\LOGOER\Det Nationale Forskingscenter for Arbejdsmiljo.jp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65129" y="5939163"/>
            <a:ext cx="1716063" cy="763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3220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l" defTabSz="685800" rtl="0" eaLnBrk="1" latinLnBrk="0" hangingPunct="1">
        <a:lnSpc>
          <a:spcPct val="104000"/>
        </a:lnSpc>
        <a:spcBef>
          <a:spcPct val="0"/>
        </a:spcBef>
        <a:buNone/>
        <a:defRPr sz="18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p:titleStyle>
    <p:bodyStyle>
      <a:lvl1pPr marL="162000" indent="-162000" algn="l" defTabSz="685800" rtl="0" eaLnBrk="1" latinLnBrk="0" hangingPunct="1">
        <a:lnSpc>
          <a:spcPct val="104000"/>
        </a:lnSpc>
        <a:spcBef>
          <a:spcPts val="450"/>
        </a:spcBef>
        <a:spcAft>
          <a:spcPts val="225"/>
        </a:spcAft>
        <a:buClr>
          <a:schemeClr val="accent3"/>
        </a:buClr>
        <a:buFont typeface="Verdana" panose="020B0604030504040204" pitchFamily="34" charset="0"/>
        <a:buChar char="•"/>
        <a:defRPr sz="12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324000" indent="-162000" algn="l" defTabSz="685800" rtl="0" eaLnBrk="1" latinLnBrk="0" hangingPunct="1">
        <a:lnSpc>
          <a:spcPct val="104000"/>
        </a:lnSpc>
        <a:spcBef>
          <a:spcPts val="0"/>
        </a:spcBef>
        <a:spcAft>
          <a:spcPts val="225"/>
        </a:spcAft>
        <a:buClr>
          <a:schemeClr val="accent3"/>
        </a:buClr>
        <a:buFont typeface="Verdana" panose="020B0604030504040204" pitchFamily="34" charset="0"/>
        <a:buChar char="•"/>
        <a:defRPr sz="12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0" indent="0" algn="l" defTabSz="685800" rtl="0" eaLnBrk="1" latinLnBrk="0" hangingPunct="1">
        <a:lnSpc>
          <a:spcPct val="100000"/>
        </a:lnSpc>
        <a:spcBef>
          <a:spcPts val="0"/>
        </a:spcBef>
        <a:spcAft>
          <a:spcPts val="450"/>
        </a:spcAft>
        <a:buFont typeface="Calibri" panose="020F0502020204030204" pitchFamily="34" charset="0"/>
        <a:buChar char="​"/>
        <a:defRPr sz="12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0" indent="0" algn="l" defTabSz="685800" rtl="0" eaLnBrk="1" latinLnBrk="0" hangingPunct="1">
        <a:lnSpc>
          <a:spcPct val="104000"/>
        </a:lnSpc>
        <a:spcBef>
          <a:spcPts val="450"/>
        </a:spcBef>
        <a:spcAft>
          <a:spcPts val="0"/>
        </a:spcAft>
        <a:buFont typeface="Calibri" panose="020F0502020204030204" pitchFamily="34" charset="0"/>
        <a:buChar char="​"/>
        <a:defRPr sz="12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0" indent="0" algn="l" defTabSz="685800" rtl="0" eaLnBrk="1" latinLnBrk="0" hangingPunct="1">
        <a:lnSpc>
          <a:spcPct val="100000"/>
        </a:lnSpc>
        <a:spcBef>
          <a:spcPts val="450"/>
        </a:spcBef>
        <a:spcAft>
          <a:spcPts val="0"/>
        </a:spcAft>
        <a:buFont typeface="Calibri" panose="020F0502020204030204" pitchFamily="34" charset="0"/>
        <a:buChar char="​"/>
        <a:defRPr sz="1800" b="1"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0" indent="0" algn="l" defTabSz="685800" rtl="0" eaLnBrk="1" latinLnBrk="0" hangingPunct="1">
        <a:lnSpc>
          <a:spcPct val="100000"/>
        </a:lnSpc>
        <a:spcBef>
          <a:spcPts val="0"/>
        </a:spcBef>
        <a:buFont typeface="Calibri" panose="020F0502020204030204" pitchFamily="34" charset="0"/>
        <a:buChar char="​"/>
        <a:defRPr sz="3450" b="1" kern="1200">
          <a:solidFill>
            <a:schemeClr val="tx2"/>
          </a:solidFill>
          <a:latin typeface="Verdana" panose="020B0604030504040204" pitchFamily="34" charset="0"/>
          <a:ea typeface="Verdana" panose="020B0604030504040204" pitchFamily="34" charset="0"/>
          <a:cs typeface="Verdana" panose="020B0604030504040204" pitchFamily="34" charset="0"/>
        </a:defRPr>
      </a:lvl6pPr>
      <a:lvl7pPr marL="0" indent="0" algn="l" defTabSz="685800" rtl="0" eaLnBrk="1" latinLnBrk="0" hangingPunct="1">
        <a:lnSpc>
          <a:spcPct val="100000"/>
        </a:lnSpc>
        <a:spcBef>
          <a:spcPts val="0"/>
        </a:spcBef>
        <a:buFont typeface="Calibri" panose="020F0502020204030204" pitchFamily="34" charset="0"/>
        <a:buChar char="​"/>
        <a:defRPr sz="7500" b="1"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lvl7pPr>
      <a:lvl8pPr marL="0" indent="0" algn="l" defTabSz="685800" rtl="0" eaLnBrk="1" latinLnBrk="0" hangingPunct="1">
        <a:lnSpc>
          <a:spcPct val="100000"/>
        </a:lnSpc>
        <a:spcBef>
          <a:spcPts val="0"/>
        </a:spcBef>
        <a:spcAft>
          <a:spcPts val="225"/>
        </a:spcAft>
        <a:buFont typeface="Calibri" panose="020F0502020204030204" pitchFamily="34" charset="0"/>
        <a:buChar char="​"/>
        <a:defRPr sz="713" kern="1200">
          <a:solidFill>
            <a:srgbClr val="7C6E64"/>
          </a:solidFill>
          <a:latin typeface="Verdana" panose="020B0604030504040204" pitchFamily="34" charset="0"/>
          <a:ea typeface="Verdana" panose="020B0604030504040204" pitchFamily="34" charset="0"/>
          <a:cs typeface="Verdana" panose="020B0604030504040204" pitchFamily="34" charset="0"/>
        </a:defRPr>
      </a:lvl8pPr>
      <a:lvl9pPr marL="0" indent="0" algn="l" defTabSz="685800" rtl="0" eaLnBrk="1" latinLnBrk="0" hangingPunct="1">
        <a:lnSpc>
          <a:spcPct val="100000"/>
        </a:lnSpc>
        <a:spcBef>
          <a:spcPts val="0"/>
        </a:spcBef>
        <a:spcAft>
          <a:spcPts val="225"/>
        </a:spcAft>
        <a:buFont typeface="Calibri" panose="020F0502020204030204" pitchFamily="34" charset="0"/>
        <a:buChar char="​"/>
        <a:defRPr sz="713" b="1" kern="1200" baseline="0">
          <a:solidFill>
            <a:srgbClr val="7C6E64"/>
          </a:solidFill>
          <a:latin typeface="Verdana" panose="020B0604030504040204" pitchFamily="34" charset="0"/>
          <a:ea typeface="Verdana" panose="020B0604030504040204" pitchFamily="34" charset="0"/>
          <a:cs typeface="Verdana" panose="020B060403050404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59" userDrawn="1">
          <p15:clr>
            <a:srgbClr val="F26B43"/>
          </p15:clr>
        </p15:guide>
        <p15:guide id="2" pos="9880" userDrawn="1">
          <p15:clr>
            <a:srgbClr val="F26B43"/>
          </p15:clr>
        </p15:guide>
        <p15:guide id="3" orient="horz" pos="388" userDrawn="1">
          <p15:clr>
            <a:srgbClr val="F26B43"/>
          </p15:clr>
        </p15:guide>
        <p15:guide id="4" orient="horz" pos="774" userDrawn="1">
          <p15:clr>
            <a:srgbClr val="F26B43"/>
          </p15:clr>
        </p15:guide>
        <p15:guide id="5" orient="horz" pos="1289" userDrawn="1">
          <p15:clr>
            <a:srgbClr val="F26B43"/>
          </p15:clr>
        </p15:guide>
        <p15:guide id="6"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11424" y="1052736"/>
            <a:ext cx="10729192" cy="1512168"/>
          </a:xfrm>
        </p:spPr>
        <p:txBody>
          <a:bodyPr/>
          <a:lstStyle/>
          <a:p>
            <a:pPr marL="0" indent="0"/>
            <a:r>
              <a:rPr lang="da-DK" dirty="0"/>
              <a:t>DPQ spørgeskema om </a:t>
            </a:r>
            <a:r>
              <a:rPr lang="da-DK" dirty="0" smtClean="0"/>
              <a:t>psykosocialt </a:t>
            </a:r>
            <a:r>
              <a:rPr lang="da-DK" dirty="0"/>
              <a:t>arbejdsmiljø</a:t>
            </a:r>
          </a:p>
        </p:txBody>
      </p:sp>
      <p:sp>
        <p:nvSpPr>
          <p:cNvPr id="3" name="Undertitel 2"/>
          <p:cNvSpPr>
            <a:spLocks noGrp="1"/>
          </p:cNvSpPr>
          <p:nvPr>
            <p:ph type="subTitle" idx="1"/>
          </p:nvPr>
        </p:nvSpPr>
        <p:spPr>
          <a:xfrm>
            <a:off x="911424" y="2420888"/>
            <a:ext cx="8143200" cy="1655762"/>
          </a:xfrm>
        </p:spPr>
        <p:txBody>
          <a:bodyPr/>
          <a:lstStyle/>
          <a:p>
            <a:pPr>
              <a:buNone/>
            </a:pPr>
            <a:r>
              <a:rPr lang="da-DK" dirty="0" smtClean="0"/>
              <a:t>Tilbagemelding af resultater </a:t>
            </a:r>
          </a:p>
        </p:txBody>
      </p:sp>
      <p:sp>
        <p:nvSpPr>
          <p:cNvPr id="5" name="Rektangel 4"/>
          <p:cNvSpPr/>
          <p:nvPr/>
        </p:nvSpPr>
        <p:spPr>
          <a:xfrm>
            <a:off x="6744072" y="5723553"/>
            <a:ext cx="4968552" cy="7130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indent="0" algn="ctr">
              <a:buNone/>
            </a:pPr>
            <a:r>
              <a:rPr lang="da-DK" i="1" dirty="0" smtClean="0"/>
              <a:t>Vejen til et bedre </a:t>
            </a:r>
            <a:r>
              <a:rPr lang="da-DK" i="1" dirty="0" smtClean="0"/>
              <a:t>psykosocialt </a:t>
            </a:r>
            <a:r>
              <a:rPr lang="da-DK" i="1" dirty="0" smtClean="0"/>
              <a:t>arbejdsmiljø</a:t>
            </a:r>
            <a:endParaRPr lang="da-DK" i="1" dirty="0"/>
          </a:p>
        </p:txBody>
      </p:sp>
      <p:pic>
        <p:nvPicPr>
          <p:cNvPr id="6" name="Billede 5"/>
          <p:cNvPicPr>
            <a:picLocks noChangeAspect="1"/>
          </p:cNvPicPr>
          <p:nvPr/>
        </p:nvPicPr>
        <p:blipFill rotWithShape="1">
          <a:blip r:embed="rId3" cstate="print">
            <a:extLst>
              <a:ext uri="{28A0092B-C50C-407E-A947-70E740481C1C}">
                <a14:useLocalDpi xmlns:a14="http://schemas.microsoft.com/office/drawing/2010/main" val="0"/>
              </a:ext>
            </a:extLst>
          </a:blip>
          <a:srcRect l="16333" t="14045" r="16849" b="39756"/>
          <a:stretch/>
        </p:blipFill>
        <p:spPr>
          <a:xfrm>
            <a:off x="7755458" y="2420888"/>
            <a:ext cx="2945780" cy="2880320"/>
          </a:xfrm>
          <a:prstGeom prst="rect">
            <a:avLst/>
          </a:prstGeom>
        </p:spPr>
      </p:pic>
    </p:spTree>
    <p:extLst>
      <p:ext uri="{BB962C8B-B14F-4D97-AF65-F5344CB8AC3E}">
        <p14:creationId xmlns:p14="http://schemas.microsoft.com/office/powerpoint/2010/main" val="1735852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dsholder til indhold 4"/>
          <p:cNvGraphicFramePr>
            <a:graphicFrameLocks noGrp="1"/>
          </p:cNvGraphicFramePr>
          <p:nvPr>
            <p:ph idx="1"/>
            <p:extLst>
              <p:ext uri="{D42A27DB-BD31-4B8C-83A1-F6EECF244321}">
                <p14:modId xmlns:p14="http://schemas.microsoft.com/office/powerpoint/2010/main" val="2413284635"/>
              </p:ext>
            </p:extLst>
          </p:nvPr>
        </p:nvGraphicFramePr>
        <p:xfrm>
          <a:off x="407368" y="1124744"/>
          <a:ext cx="10369152" cy="3886200"/>
        </p:xfrm>
        <a:graphic>
          <a:graphicData uri="http://schemas.openxmlformats.org/drawingml/2006/table">
            <a:tbl>
              <a:tblPr firstRow="1" bandRow="1">
                <a:tableStyleId>{5DA37D80-6434-44D0-A028-1B22A696006F}</a:tableStyleId>
              </a:tblPr>
              <a:tblGrid>
                <a:gridCol w="2916237">
                  <a:extLst>
                    <a:ext uri="{9D8B030D-6E8A-4147-A177-3AD203B41FA5}">
                      <a16:colId xmlns:a16="http://schemas.microsoft.com/office/drawing/2014/main" val="20000"/>
                    </a:ext>
                  </a:extLst>
                </a:gridCol>
                <a:gridCol w="4932635">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da-DK" dirty="0" smtClean="0"/>
                        <a:t>Hvad </a:t>
                      </a:r>
                      <a:endParaRPr lang="da-DK" dirty="0"/>
                    </a:p>
                  </a:txBody>
                  <a:tcPr/>
                </a:tc>
                <a:tc>
                  <a:txBody>
                    <a:bodyPr/>
                    <a:lstStyle/>
                    <a:p>
                      <a:r>
                        <a:rPr lang="da-DK" dirty="0" smtClean="0"/>
                        <a:t>Formål </a:t>
                      </a:r>
                    </a:p>
                    <a:p>
                      <a:endParaRPr lang="da-DK" dirty="0" smtClean="0"/>
                    </a:p>
                  </a:txBody>
                  <a:tcPr/>
                </a:tc>
                <a:tc>
                  <a:txBody>
                    <a:bodyPr/>
                    <a:lstStyle/>
                    <a:p>
                      <a:r>
                        <a:rPr lang="da-DK" dirty="0" smtClean="0"/>
                        <a:t>Slides, som skal vises</a:t>
                      </a:r>
                      <a:endParaRPr lang="da-DK" dirty="0"/>
                    </a:p>
                  </a:txBody>
                  <a:tcPr/>
                </a:tc>
                <a:extLst>
                  <a:ext uri="{0D108BD9-81ED-4DB2-BD59-A6C34878D82A}">
                    <a16:rowId xmlns:a16="http://schemas.microsoft.com/office/drawing/2014/main" val="10000"/>
                  </a:ext>
                </a:extLst>
              </a:tr>
              <a:tr h="370840">
                <a:tc>
                  <a:txBody>
                    <a:bodyPr/>
                    <a:lstStyle/>
                    <a:p>
                      <a:r>
                        <a:rPr lang="da-DK" dirty="0" smtClean="0"/>
                        <a:t>Arbejdsgruppens og dens opgaver </a:t>
                      </a:r>
                      <a:endParaRPr lang="da-DK" dirty="0"/>
                    </a:p>
                  </a:txBody>
                  <a:tcPr/>
                </a:tc>
                <a:tc>
                  <a:txBody>
                    <a:bodyPr/>
                    <a:lstStyle/>
                    <a:p>
                      <a:r>
                        <a:rPr lang="da-DK" sz="1000" dirty="0" smtClean="0"/>
                        <a:t>Præsenter kort den eller</a:t>
                      </a:r>
                      <a:r>
                        <a:rPr lang="da-DK" sz="1000" baseline="0" dirty="0" smtClean="0"/>
                        <a:t> de styregrupper/arbejdsgrupper, der er nedsat (læs mere i guiden om hvordan i laver grupperne)</a:t>
                      </a:r>
                    </a:p>
                    <a:p>
                      <a:endParaRPr lang="da-DK" sz="1000" baseline="0" dirty="0" smtClean="0"/>
                    </a:p>
                    <a:p>
                      <a:r>
                        <a:rPr lang="da-DK" sz="1000" baseline="0" dirty="0" smtClean="0"/>
                        <a:t>Fortæl hvilke medarbejdere der sidder med i gruppen og hvorfor gruppen ser ud, som den gør:</a:t>
                      </a:r>
                    </a:p>
                    <a:p>
                      <a:pPr marL="171450" indent="-171450">
                        <a:buFont typeface="Arial" panose="020B0604020202020204" pitchFamily="34" charset="0"/>
                        <a:buChar char="•"/>
                      </a:pPr>
                      <a:r>
                        <a:rPr lang="da-DK" sz="1000" i="1" baseline="0" dirty="0" smtClean="0"/>
                        <a:t>”Gruppen har stor erfaring med at arbejde med </a:t>
                      </a:r>
                      <a:r>
                        <a:rPr lang="da-DK" sz="1000" i="1" baseline="0" dirty="0" err="1" smtClean="0"/>
                        <a:t>psykosocialtarbejdsmiljø</a:t>
                      </a:r>
                      <a:r>
                        <a:rPr lang="da-DK" sz="1000" i="1" baseline="0" dirty="0" smtClean="0"/>
                        <a:t>”</a:t>
                      </a:r>
                    </a:p>
                    <a:p>
                      <a:pPr marL="171450" indent="-171450">
                        <a:buFont typeface="Arial" panose="020B0604020202020204" pitchFamily="34" charset="0"/>
                        <a:buChar char="•"/>
                      </a:pPr>
                      <a:r>
                        <a:rPr lang="da-DK" sz="1000" i="1" baseline="0" dirty="0" smtClean="0"/>
                        <a:t>”Gruppen har en særlig interesse og kompetencer indenfor arbejdsmiljø”</a:t>
                      </a:r>
                    </a:p>
                    <a:p>
                      <a:pPr marL="171450" indent="-171450">
                        <a:buFont typeface="Arial" panose="020B0604020202020204" pitchFamily="34" charset="0"/>
                        <a:buChar char="•"/>
                      </a:pPr>
                      <a:r>
                        <a:rPr lang="da-DK" sz="1000" i="1" baseline="0" dirty="0" smtClean="0"/>
                        <a:t>”Gruppen har en god forståelse for hvad der sker hos medarbejderne, så indsatserne kan blive målrettet jeres behov”</a:t>
                      </a:r>
                    </a:p>
                    <a:p>
                      <a:pPr marL="171450" indent="-171450">
                        <a:buFont typeface="Arial" panose="020B0604020202020204" pitchFamily="34" charset="0"/>
                        <a:buChar char="•"/>
                      </a:pPr>
                      <a:r>
                        <a:rPr lang="da-DK" sz="1000" i="1" baseline="0" dirty="0" smtClean="0"/>
                        <a:t>…</a:t>
                      </a:r>
                    </a:p>
                    <a:p>
                      <a:pPr marL="171450" indent="-171450">
                        <a:buFont typeface="Arial" panose="020B0604020202020204" pitchFamily="34" charset="0"/>
                        <a:buChar char="•"/>
                      </a:pPr>
                      <a:endParaRPr lang="da-DK" sz="1000" baseline="0" dirty="0" smtClean="0"/>
                    </a:p>
                  </a:txBody>
                  <a:tcPr/>
                </a:tc>
                <a:tc>
                  <a:txBody>
                    <a:bodyPr/>
                    <a:lstStyle/>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a:p>
                  </a:txBody>
                  <a:tcPr/>
                </a:tc>
                <a:extLst>
                  <a:ext uri="{0D108BD9-81ED-4DB2-BD59-A6C34878D82A}">
                    <a16:rowId xmlns:a16="http://schemas.microsoft.com/office/drawing/2014/main" val="10002"/>
                  </a:ext>
                </a:extLst>
              </a:tr>
            </a:tbl>
          </a:graphicData>
        </a:graphic>
      </p:graphicFrame>
      <p:sp>
        <p:nvSpPr>
          <p:cNvPr id="3" name="Titel 2"/>
          <p:cNvSpPr>
            <a:spLocks noGrp="1"/>
          </p:cNvSpPr>
          <p:nvPr>
            <p:ph type="title"/>
          </p:nvPr>
        </p:nvSpPr>
        <p:spPr/>
        <p:txBody>
          <a:bodyPr/>
          <a:lstStyle/>
          <a:p>
            <a:r>
              <a:rPr lang="da-DK" dirty="0"/>
              <a:t>Hjælpe slides til leder/tovholder til møde med medarbejderne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0256" y="1772816"/>
            <a:ext cx="2098075"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Billede 1"/>
          <p:cNvPicPr>
            <a:picLocks noChangeAspect="1"/>
          </p:cNvPicPr>
          <p:nvPr/>
        </p:nvPicPr>
        <p:blipFill rotWithShape="1">
          <a:blip r:embed="rId3"/>
          <a:srcRect l="2571" t="49428" r="4872"/>
          <a:stretch/>
        </p:blipFill>
        <p:spPr>
          <a:xfrm>
            <a:off x="8400256" y="1807704"/>
            <a:ext cx="2162854" cy="2520280"/>
          </a:xfrm>
          <a:prstGeom prst="rect">
            <a:avLst/>
          </a:prstGeom>
        </p:spPr>
      </p:pic>
    </p:spTree>
    <p:extLst>
      <p:ext uri="{BB962C8B-B14F-4D97-AF65-F5344CB8AC3E}">
        <p14:creationId xmlns:p14="http://schemas.microsoft.com/office/powerpoint/2010/main" val="2969149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a-DK" dirty="0" smtClean="0"/>
              <a:t>Til mødet med medarbejderne </a:t>
            </a:r>
            <a:endParaRPr lang="da-DK" dirty="0"/>
          </a:p>
        </p:txBody>
      </p:sp>
      <p:pic>
        <p:nvPicPr>
          <p:cNvPr id="2050" name="Picture 2" descr="Stock foto af 'Konference / chat 3d isoleret tegn ser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1744" y="980728"/>
            <a:ext cx="7620000" cy="5391150"/>
          </a:xfrm>
          <a:prstGeom prst="rect">
            <a:avLst/>
          </a:prstGeom>
          <a:noFill/>
          <a:extLst>
            <a:ext uri="{909E8E84-426E-40DD-AFC4-6F175D3DCCD1}">
              <a14:hiddenFill xmlns:a14="http://schemas.microsoft.com/office/drawing/2010/main">
                <a:solidFill>
                  <a:srgbClr val="FFFFFF"/>
                </a:solidFill>
              </a14:hiddenFill>
            </a:ext>
          </a:extLst>
        </p:spPr>
      </p:pic>
      <p:sp>
        <p:nvSpPr>
          <p:cNvPr id="3" name="Æseløre 2"/>
          <p:cNvSpPr/>
          <p:nvPr/>
        </p:nvSpPr>
        <p:spPr>
          <a:xfrm>
            <a:off x="428726" y="1268760"/>
            <a:ext cx="3364622" cy="2520280"/>
          </a:xfrm>
          <a:prstGeom prst="foldedCorner">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da-DK" sz="2000" dirty="0"/>
              <a:t>De følgende slides skal du vise til medarbejderne på </a:t>
            </a:r>
            <a:r>
              <a:rPr lang="da-DK" sz="2000" dirty="0" smtClean="0"/>
              <a:t>tilbagemeldingsmødet</a:t>
            </a:r>
            <a:endParaRPr lang="da-DK" sz="2000" dirty="0"/>
          </a:p>
        </p:txBody>
      </p:sp>
    </p:spTree>
    <p:extLst>
      <p:ext uri="{BB962C8B-B14F-4D97-AF65-F5344CB8AC3E}">
        <p14:creationId xmlns:p14="http://schemas.microsoft.com/office/powerpoint/2010/main" val="3583590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1054800" y="2462526"/>
            <a:ext cx="10702800" cy="1609200"/>
          </a:xfrm>
        </p:spPr>
        <p:txBody>
          <a:bodyPr/>
          <a:lstStyle/>
          <a:p>
            <a:r>
              <a:rPr lang="da-DK" sz="5400" dirty="0" smtClean="0"/>
              <a:t>Tilbagemeldingsmøde fra spørgeskemaundersøgelse</a:t>
            </a:r>
            <a:br>
              <a:rPr lang="da-DK" sz="5400" dirty="0" smtClean="0"/>
            </a:br>
            <a:r>
              <a:rPr lang="da-DK" sz="5400" dirty="0" smtClean="0"/>
              <a:t>om psykosocialt arbejdsmiljø </a:t>
            </a:r>
            <a:endParaRPr lang="da-DK" sz="5400" dirty="0"/>
          </a:p>
        </p:txBody>
      </p:sp>
      <p:sp>
        <p:nvSpPr>
          <p:cNvPr id="4" name="Undertitel 3"/>
          <p:cNvSpPr>
            <a:spLocks noGrp="1"/>
          </p:cNvSpPr>
          <p:nvPr>
            <p:ph type="body" sz="quarter" idx="13"/>
          </p:nvPr>
        </p:nvSpPr>
        <p:spPr/>
        <p:txBody>
          <a:bodyPr/>
          <a:lstStyle/>
          <a:p>
            <a:r>
              <a:rPr lang="da-DK" dirty="0" smtClean="0"/>
              <a:t>Resultater fra vores måling af </a:t>
            </a:r>
            <a:r>
              <a:rPr lang="da-DK" dirty="0" err="1" smtClean="0"/>
              <a:t>psykosocialtarbejdsmiljø</a:t>
            </a:r>
            <a:r>
              <a:rPr lang="da-DK" dirty="0" smtClean="0"/>
              <a:t> </a:t>
            </a:r>
            <a:r>
              <a:rPr lang="da-DK" dirty="0" smtClean="0"/>
              <a:t>og trivsel</a:t>
            </a:r>
            <a:endParaRPr lang="da-DK" dirty="0"/>
          </a:p>
        </p:txBody>
      </p:sp>
      <p:sp>
        <p:nvSpPr>
          <p:cNvPr id="2" name="Pladsholder til tekst 1"/>
          <p:cNvSpPr>
            <a:spLocks noGrp="1"/>
          </p:cNvSpPr>
          <p:nvPr>
            <p:ph type="body" sz="quarter" idx="14"/>
          </p:nvPr>
        </p:nvSpPr>
        <p:spPr/>
        <p:txBody>
          <a:bodyPr/>
          <a:lstStyle/>
          <a:p>
            <a:endParaRPr lang="da-DK"/>
          </a:p>
        </p:txBody>
      </p:sp>
      <p:sp>
        <p:nvSpPr>
          <p:cNvPr id="6" name="Pladsholder til tekst 5"/>
          <p:cNvSpPr>
            <a:spLocks noGrp="1"/>
          </p:cNvSpPr>
          <p:nvPr>
            <p:ph type="body" sz="quarter" idx="15"/>
          </p:nvPr>
        </p:nvSpPr>
        <p:spPr/>
        <p:txBody>
          <a:bodyPr/>
          <a:lstStyle/>
          <a:p>
            <a:endParaRPr lang="da-DK"/>
          </a:p>
        </p:txBody>
      </p:sp>
      <p:sp>
        <p:nvSpPr>
          <p:cNvPr id="7" name="Pladsholder til tekst 6"/>
          <p:cNvSpPr>
            <a:spLocks noGrp="1"/>
          </p:cNvSpPr>
          <p:nvPr>
            <p:ph type="body" sz="quarter" idx="16"/>
          </p:nvPr>
        </p:nvSpPr>
        <p:spPr/>
        <p:txBody>
          <a:bodyPr/>
          <a:lstStyle/>
          <a:p>
            <a:endParaRPr lang="da-DK"/>
          </a:p>
        </p:txBody>
      </p:sp>
    </p:spTree>
    <p:extLst>
      <p:ext uri="{BB962C8B-B14F-4D97-AF65-F5344CB8AC3E}">
        <p14:creationId xmlns:p14="http://schemas.microsoft.com/office/powerpoint/2010/main" val="472015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427122" y="1412776"/>
            <a:ext cx="5487679" cy="4401219"/>
          </a:xfrm>
        </p:spPr>
        <p:txBody>
          <a:bodyPr/>
          <a:lstStyle/>
          <a:p>
            <a:r>
              <a:rPr lang="da-DK" dirty="0" smtClean="0"/>
              <a:t>Orientering om resultaterne</a:t>
            </a:r>
          </a:p>
          <a:p>
            <a:endParaRPr lang="da-DK" dirty="0"/>
          </a:p>
          <a:p>
            <a:r>
              <a:rPr lang="da-DK" dirty="0" smtClean="0"/>
              <a:t>Den videre proces</a:t>
            </a:r>
          </a:p>
          <a:p>
            <a:endParaRPr lang="da-DK" dirty="0"/>
          </a:p>
          <a:p>
            <a:r>
              <a:rPr lang="da-DK" dirty="0" smtClean="0"/>
              <a:t>Arbejdsgruppen og dens opgaver</a:t>
            </a:r>
          </a:p>
          <a:p>
            <a:endParaRPr lang="da-DK" dirty="0"/>
          </a:p>
          <a:p>
            <a:r>
              <a:rPr lang="da-DK" dirty="0" smtClean="0"/>
              <a:t>Inddragelse af medarbejdere</a:t>
            </a:r>
          </a:p>
          <a:p>
            <a:endParaRPr lang="da-DK" dirty="0"/>
          </a:p>
          <a:p>
            <a:r>
              <a:rPr lang="da-DK" dirty="0" smtClean="0"/>
              <a:t>Spørgsmål og kommentarer?</a:t>
            </a:r>
            <a:endParaRPr lang="da-DK" dirty="0"/>
          </a:p>
        </p:txBody>
      </p:sp>
      <p:sp>
        <p:nvSpPr>
          <p:cNvPr id="5" name="Titel 4"/>
          <p:cNvSpPr>
            <a:spLocks noGrp="1"/>
          </p:cNvSpPr>
          <p:nvPr>
            <p:ph type="title"/>
          </p:nvPr>
        </p:nvSpPr>
        <p:spPr/>
        <p:txBody>
          <a:bodyPr/>
          <a:lstStyle/>
          <a:p>
            <a:r>
              <a:rPr lang="da-DK" dirty="0" smtClean="0"/>
              <a:t>Dagsorden </a:t>
            </a:r>
            <a:endParaRPr lang="da-DK" dirty="0"/>
          </a:p>
        </p:txBody>
      </p:sp>
    </p:spTree>
    <p:extLst>
      <p:ext uri="{BB962C8B-B14F-4D97-AF65-F5344CB8AC3E}">
        <p14:creationId xmlns:p14="http://schemas.microsoft.com/office/powerpoint/2010/main" val="1269412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a:t>Oversigt over resultater</a:t>
            </a:r>
            <a:br>
              <a:rPr lang="da-DK" dirty="0"/>
            </a:br>
            <a:endParaRPr lang="da-DK" dirty="0"/>
          </a:p>
        </p:txBody>
      </p:sp>
      <p:sp>
        <p:nvSpPr>
          <p:cNvPr id="16" name="Rektangel 15"/>
          <p:cNvSpPr/>
          <p:nvPr/>
        </p:nvSpPr>
        <p:spPr>
          <a:xfrm>
            <a:off x="2063552" y="5767425"/>
            <a:ext cx="6096000" cy="399020"/>
          </a:xfrm>
          <a:prstGeom prst="rect">
            <a:avLst/>
          </a:prstGeom>
        </p:spPr>
        <p:txBody>
          <a:bodyPr>
            <a:spAutoFit/>
          </a:bodyPr>
          <a:lstStyle/>
          <a:p>
            <a:pPr marL="0" indent="0">
              <a:buNone/>
            </a:pPr>
            <a:r>
              <a:rPr lang="da-DK" sz="1000" dirty="0"/>
              <a:t>*betyder, at en høj score kan være et tegn på, at der er et problem inden for emnet. For de resterende emner kan en lav score være tegn på, at der er et problem.</a:t>
            </a:r>
          </a:p>
        </p:txBody>
      </p:sp>
      <p:graphicFrame>
        <p:nvGraphicFramePr>
          <p:cNvPr id="5" name="Tabel 4"/>
          <p:cNvGraphicFramePr>
            <a:graphicFrameLocks noGrp="1"/>
          </p:cNvGraphicFramePr>
          <p:nvPr>
            <p:extLst>
              <p:ext uri="{D42A27DB-BD31-4B8C-83A1-F6EECF244321}">
                <p14:modId xmlns:p14="http://schemas.microsoft.com/office/powerpoint/2010/main" val="3691596110"/>
              </p:ext>
            </p:extLst>
          </p:nvPr>
        </p:nvGraphicFramePr>
        <p:xfrm>
          <a:off x="1055440" y="1268760"/>
          <a:ext cx="9361040" cy="4366313"/>
        </p:xfrm>
        <a:graphic>
          <a:graphicData uri="http://schemas.openxmlformats.org/drawingml/2006/table">
            <a:tbl>
              <a:tblPr firstRow="1" firstCol="1" bandRow="1"/>
              <a:tblGrid>
                <a:gridCol w="3415459">
                  <a:extLst>
                    <a:ext uri="{9D8B030D-6E8A-4147-A177-3AD203B41FA5}">
                      <a16:colId xmlns:a16="http://schemas.microsoft.com/office/drawing/2014/main" val="1858086093"/>
                    </a:ext>
                  </a:extLst>
                </a:gridCol>
                <a:gridCol w="3415459">
                  <a:extLst>
                    <a:ext uri="{9D8B030D-6E8A-4147-A177-3AD203B41FA5}">
                      <a16:colId xmlns:a16="http://schemas.microsoft.com/office/drawing/2014/main" val="4166723906"/>
                    </a:ext>
                  </a:extLst>
                </a:gridCol>
                <a:gridCol w="1265061">
                  <a:extLst>
                    <a:ext uri="{9D8B030D-6E8A-4147-A177-3AD203B41FA5}">
                      <a16:colId xmlns:a16="http://schemas.microsoft.com/office/drawing/2014/main" val="583985347"/>
                    </a:ext>
                  </a:extLst>
                </a:gridCol>
                <a:gridCol w="1265061">
                  <a:extLst>
                    <a:ext uri="{9D8B030D-6E8A-4147-A177-3AD203B41FA5}">
                      <a16:colId xmlns:a16="http://schemas.microsoft.com/office/drawing/2014/main" val="2796468181"/>
                    </a:ext>
                  </a:extLst>
                </a:gridCol>
              </a:tblGrid>
              <a:tr h="624613">
                <a:tc>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Område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dirty="0">
                          <a:effectLst/>
                          <a:latin typeface="Calibri" panose="020F0502020204030204" pitchFamily="34" charset="0"/>
                          <a:ea typeface="Calibri" panose="020F0502020204030204" pitchFamily="34" charset="0"/>
                          <a:cs typeface="Times New Roman" panose="02020603050405020304" pitchFamily="18" charset="0"/>
                        </a:rPr>
                        <a:t>DK </a:t>
                      </a:r>
                    </a:p>
                  </a:txBody>
                  <a:tcPr marL="67145" marR="6714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Virksomhed</a:t>
                      </a:r>
                      <a:r>
                        <a:rPr lang="da-DK" sz="1200">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extLst>
                  <a:ext uri="{0D108BD9-81ED-4DB2-BD59-A6C34878D82A}">
                    <a16:rowId xmlns:a16="http://schemas.microsoft.com/office/drawing/2014/main" val="3247006875"/>
                  </a:ext>
                </a:extLst>
              </a:tr>
              <a:tr h="376791">
                <a:tc rowSpan="7">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Arbejdets organisering</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Indflydelse i arbejdet</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71</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333684401"/>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Udviklingsmuligheder</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61</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115268511"/>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Klare mål i arbejdet</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70</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4121548778"/>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Modstridende krav*</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38</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14470082"/>
                  </a:ext>
                </a:extLst>
              </a:tr>
              <a:tr h="624613">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Muligheder for at løse arbejdsopgaverne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64</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431299433"/>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Unødvendige arbejdsopgaver*</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36</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3595200674"/>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Forudsigelighed</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62</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3543827143"/>
                  </a:ext>
                </a:extLst>
              </a:tr>
              <a:tr h="342537">
                <a:tc rowSpan="3">
                  <a:txBody>
                    <a:bodyPr/>
                    <a:lstStyle/>
                    <a:p>
                      <a:pPr marL="285115" indent="-285115">
                        <a:lnSpc>
                          <a:spcPct val="107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Krav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Arbejdstempo*</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54</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1146800562"/>
                  </a:ext>
                </a:extLst>
              </a:tr>
              <a:tr h="34253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Arbejdsmængde*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45</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654998173"/>
                  </a:ext>
                </a:extLst>
              </a:tr>
              <a:tr h="342537">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Følelsesmæssige krav*</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35</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a:noFill/>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4038234045"/>
                  </a:ext>
                </a:extLst>
              </a:tr>
            </a:tbl>
          </a:graphicData>
        </a:graphic>
      </p:graphicFrame>
    </p:spTree>
    <p:extLst>
      <p:ext uri="{BB962C8B-B14F-4D97-AF65-F5344CB8AC3E}">
        <p14:creationId xmlns:p14="http://schemas.microsoft.com/office/powerpoint/2010/main" val="2807203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a:t>Oversigt over resultater</a:t>
            </a:r>
            <a:br>
              <a:rPr lang="da-DK" dirty="0"/>
            </a:br>
            <a:endParaRPr lang="da-DK" dirty="0"/>
          </a:p>
        </p:txBody>
      </p:sp>
      <p:graphicFrame>
        <p:nvGraphicFramePr>
          <p:cNvPr id="14" name="Tabel 13"/>
          <p:cNvGraphicFramePr>
            <a:graphicFrameLocks noGrp="1"/>
          </p:cNvGraphicFramePr>
          <p:nvPr>
            <p:extLst>
              <p:ext uri="{D42A27DB-BD31-4B8C-83A1-F6EECF244321}">
                <p14:modId xmlns:p14="http://schemas.microsoft.com/office/powerpoint/2010/main" val="2703555610"/>
              </p:ext>
            </p:extLst>
          </p:nvPr>
        </p:nvGraphicFramePr>
        <p:xfrm>
          <a:off x="1055440" y="1268759"/>
          <a:ext cx="9361040" cy="4366313"/>
        </p:xfrm>
        <a:graphic>
          <a:graphicData uri="http://schemas.openxmlformats.org/drawingml/2006/table">
            <a:tbl>
              <a:tblPr firstRow="1" firstCol="1" bandRow="1"/>
              <a:tblGrid>
                <a:gridCol w="3415459">
                  <a:extLst>
                    <a:ext uri="{9D8B030D-6E8A-4147-A177-3AD203B41FA5}">
                      <a16:colId xmlns:a16="http://schemas.microsoft.com/office/drawing/2014/main" val="2556397191"/>
                    </a:ext>
                  </a:extLst>
                </a:gridCol>
                <a:gridCol w="3415459">
                  <a:extLst>
                    <a:ext uri="{9D8B030D-6E8A-4147-A177-3AD203B41FA5}">
                      <a16:colId xmlns:a16="http://schemas.microsoft.com/office/drawing/2014/main" val="2411715733"/>
                    </a:ext>
                  </a:extLst>
                </a:gridCol>
                <a:gridCol w="1265061">
                  <a:extLst>
                    <a:ext uri="{9D8B030D-6E8A-4147-A177-3AD203B41FA5}">
                      <a16:colId xmlns:a16="http://schemas.microsoft.com/office/drawing/2014/main" val="1969453295"/>
                    </a:ext>
                  </a:extLst>
                </a:gridCol>
                <a:gridCol w="1265061">
                  <a:extLst>
                    <a:ext uri="{9D8B030D-6E8A-4147-A177-3AD203B41FA5}">
                      <a16:colId xmlns:a16="http://schemas.microsoft.com/office/drawing/2014/main" val="2301862718"/>
                    </a:ext>
                  </a:extLst>
                </a:gridCol>
              </a:tblGrid>
              <a:tr h="745497">
                <a:tc>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Område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effectLst/>
                          <a:latin typeface="Calibri" panose="020F0502020204030204" pitchFamily="34" charset="0"/>
                          <a:ea typeface="Calibri" panose="020F0502020204030204" pitchFamily="34" charset="0"/>
                          <a:cs typeface="Times New Roman" panose="02020603050405020304" pitchFamily="18" charset="0"/>
                        </a:rPr>
                        <a:t>DK </a:t>
                      </a:r>
                    </a:p>
                  </a:txBody>
                  <a:tcPr marL="72655" marR="7265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Virksomhed</a:t>
                      </a:r>
                      <a:r>
                        <a:rPr lang="da-DK" sz="1700">
                          <a:effectLst/>
                          <a:latin typeface="Calibri" panose="020F0502020204030204" pitchFamily="34" charset="0"/>
                          <a:ea typeface="Calibri" panose="020F0502020204030204" pitchFamily="34" charset="0"/>
                          <a:cs typeface="Times New Roman" panose="02020603050405020304" pitchFamily="18" charset="0"/>
                        </a:rPr>
                        <a:t> </a:t>
                      </a: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extLst>
                  <a:ext uri="{0D108BD9-81ED-4DB2-BD59-A6C34878D82A}">
                    <a16:rowId xmlns:a16="http://schemas.microsoft.com/office/drawing/2014/main" val="718816462"/>
                  </a:ext>
                </a:extLst>
              </a:tr>
              <a:tr h="417441">
                <a:tc rowSpan="2">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Samarbejde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Samarbejde med kolleger</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67</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1800969715"/>
                  </a:ext>
                </a:extLst>
              </a:tr>
              <a:tr h="398174">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Tillid til kolleger</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71</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2170646812"/>
                  </a:ext>
                </a:extLst>
              </a:tr>
              <a:tr h="398174">
                <a:tc rowSpan="6">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Ledelse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Relationer til nærmeste leder</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64</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4245766112"/>
                  </a:ext>
                </a:extLst>
              </a:tr>
              <a:tr h="398174">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Ledelseskvalitet</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57</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1339352359"/>
                  </a:ext>
                </a:extLst>
              </a:tr>
              <a:tr h="398174">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Støtte fra leder</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67</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1128283624"/>
                  </a:ext>
                </a:extLst>
              </a:tr>
              <a:tr h="398174">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Retfærdighed</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65</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103081278"/>
                  </a:ext>
                </a:extLst>
              </a:tr>
              <a:tr h="398174">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Inddragelse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61</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b">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716399506"/>
                  </a:ext>
                </a:extLst>
              </a:tr>
              <a:tr h="416157">
                <a:tc vMerge="1">
                  <a:txBody>
                    <a:bodyPr/>
                    <a:lstStyle/>
                    <a:p>
                      <a:endParaRPr lang="da-DK"/>
                    </a:p>
                  </a:txBody>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Anerkendelse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65</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b">
                    <a:lnL>
                      <a:noFill/>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2253792547"/>
                  </a:ext>
                </a:extLst>
              </a:tr>
              <a:tr h="398174">
                <a:tc>
                  <a:txBody>
                    <a:bodyPr/>
                    <a:lstStyle/>
                    <a:p>
                      <a:pPr>
                        <a:lnSpc>
                          <a:spcPct val="107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Forandringer</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Håndtering af forandringer</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51</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nchor="b">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72655" marR="7265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288025237"/>
                  </a:ext>
                </a:extLst>
              </a:tr>
            </a:tbl>
          </a:graphicData>
        </a:graphic>
      </p:graphicFrame>
    </p:spTree>
    <p:extLst>
      <p:ext uri="{BB962C8B-B14F-4D97-AF65-F5344CB8AC3E}">
        <p14:creationId xmlns:p14="http://schemas.microsoft.com/office/powerpoint/2010/main" val="1498968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a:t>Oversigt over resultater</a:t>
            </a:r>
            <a:br>
              <a:rPr lang="da-DK" dirty="0"/>
            </a:br>
            <a:endParaRPr lang="da-DK" dirty="0"/>
          </a:p>
        </p:txBody>
      </p:sp>
      <p:sp>
        <p:nvSpPr>
          <p:cNvPr id="6" name="Rectangle 3"/>
          <p:cNvSpPr>
            <a:spLocks noChangeArrowheads="1"/>
          </p:cNvSpPr>
          <p:nvPr/>
        </p:nvSpPr>
        <p:spPr bwMode="auto">
          <a:xfrm>
            <a:off x="1847369" y="1701253"/>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a-DK"/>
          </a:p>
        </p:txBody>
      </p:sp>
      <p:graphicFrame>
        <p:nvGraphicFramePr>
          <p:cNvPr id="7" name="Tabel 6"/>
          <p:cNvGraphicFramePr>
            <a:graphicFrameLocks noGrp="1"/>
          </p:cNvGraphicFramePr>
          <p:nvPr>
            <p:extLst>
              <p:ext uri="{D42A27DB-BD31-4B8C-83A1-F6EECF244321}">
                <p14:modId xmlns:p14="http://schemas.microsoft.com/office/powerpoint/2010/main" val="448966520"/>
              </p:ext>
            </p:extLst>
          </p:nvPr>
        </p:nvGraphicFramePr>
        <p:xfrm>
          <a:off x="1055440" y="1268761"/>
          <a:ext cx="9361040" cy="2324738"/>
        </p:xfrm>
        <a:graphic>
          <a:graphicData uri="http://schemas.openxmlformats.org/drawingml/2006/table">
            <a:tbl>
              <a:tblPr firstRow="1" firstCol="1" bandRow="1"/>
              <a:tblGrid>
                <a:gridCol w="3415459">
                  <a:extLst>
                    <a:ext uri="{9D8B030D-6E8A-4147-A177-3AD203B41FA5}">
                      <a16:colId xmlns:a16="http://schemas.microsoft.com/office/drawing/2014/main" val="1858086093"/>
                    </a:ext>
                  </a:extLst>
                </a:gridCol>
                <a:gridCol w="3415459">
                  <a:extLst>
                    <a:ext uri="{9D8B030D-6E8A-4147-A177-3AD203B41FA5}">
                      <a16:colId xmlns:a16="http://schemas.microsoft.com/office/drawing/2014/main" val="4166723906"/>
                    </a:ext>
                  </a:extLst>
                </a:gridCol>
                <a:gridCol w="1265061">
                  <a:extLst>
                    <a:ext uri="{9D8B030D-6E8A-4147-A177-3AD203B41FA5}">
                      <a16:colId xmlns:a16="http://schemas.microsoft.com/office/drawing/2014/main" val="583985347"/>
                    </a:ext>
                  </a:extLst>
                </a:gridCol>
                <a:gridCol w="1265061">
                  <a:extLst>
                    <a:ext uri="{9D8B030D-6E8A-4147-A177-3AD203B41FA5}">
                      <a16:colId xmlns:a16="http://schemas.microsoft.com/office/drawing/2014/main" val="2796468181"/>
                    </a:ext>
                  </a:extLst>
                </a:gridCol>
              </a:tblGrid>
              <a:tr h="256758">
                <a:tc>
                  <a:txBody>
                    <a:bodyPr/>
                    <a:lstStyle/>
                    <a:p>
                      <a:pPr>
                        <a:lnSpc>
                          <a:spcPct val="107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Område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dirty="0">
                          <a:effectLst/>
                          <a:latin typeface="Calibri" panose="020F0502020204030204" pitchFamily="34" charset="0"/>
                          <a:ea typeface="Calibri" panose="020F0502020204030204" pitchFamily="34" charset="0"/>
                          <a:cs typeface="Times New Roman" panose="02020603050405020304" pitchFamily="18" charset="0"/>
                        </a:rPr>
                        <a:t>DK </a:t>
                      </a:r>
                    </a:p>
                  </a:txBody>
                  <a:tcPr marL="67145" marR="67145"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Virksomhed</a:t>
                      </a:r>
                      <a:r>
                        <a:rPr lang="da-DK" sz="1200">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extLst>
                  <a:ext uri="{0D108BD9-81ED-4DB2-BD59-A6C34878D82A}">
                    <a16:rowId xmlns:a16="http://schemas.microsoft.com/office/drawing/2014/main" val="3247006875"/>
                  </a:ext>
                </a:extLst>
              </a:tr>
              <a:tr h="398548">
                <a:tc rowSpan="5">
                  <a:txBody>
                    <a:bodyPr/>
                    <a:lstStyle/>
                    <a:p>
                      <a:pPr>
                        <a:lnSpc>
                          <a:spcPct val="107000"/>
                        </a:lnSpc>
                        <a:spcAft>
                          <a:spcPts val="0"/>
                        </a:spcAft>
                      </a:pPr>
                      <a:r>
                        <a:rPr lang="da-DK" sz="1350" b="1" kern="1200" dirty="0" smtClean="0">
                          <a:solidFill>
                            <a:schemeClr val="tx1"/>
                          </a:solidFill>
                          <a:effectLst/>
                          <a:latin typeface="+mn-lt"/>
                          <a:ea typeface="+mn-ea"/>
                          <a:cs typeface="+mn-cs"/>
                        </a:rPr>
                        <a:t>Trivsel</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07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Mening i arbejdet</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71</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333684401"/>
                  </a:ext>
                </a:extLst>
              </a:tr>
              <a:tr h="382564">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Engagement i arbejdspladsen</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66</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1737243430"/>
                  </a:ext>
                </a:extLst>
              </a:tr>
              <a:tr h="423303">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Konflikt mellem arbejde og privatliv*</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4121548778"/>
                  </a:ext>
                </a:extLst>
              </a:tr>
              <a:tr h="341824">
                <a:tc vMerge="1">
                  <a:txBody>
                    <a:bodyPr/>
                    <a:lstStyle/>
                    <a:p>
                      <a:endParaRPr lang="da-DK"/>
                    </a:p>
                  </a:txBody>
                  <a:tcPr/>
                </a:tc>
                <a:tc>
                  <a:txBody>
                    <a:bodyPr/>
                    <a:lstStyle/>
                    <a:p>
                      <a:pPr>
                        <a:lnSpc>
                          <a:spcPct val="107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Stress*</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a:noFill/>
                    </a:lnT>
                    <a:lnB>
                      <a:noFill/>
                    </a:lnB>
                    <a:solidFill>
                      <a:srgbClr val="95B3D7"/>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07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14470082"/>
                  </a:ext>
                </a:extLst>
              </a:tr>
              <a:tr h="501258">
                <a:tc vMerge="1">
                  <a:txBody>
                    <a:bodyPr/>
                    <a:lstStyle/>
                    <a:p>
                      <a:endParaRPr lang="da-DK"/>
                    </a:p>
                  </a:txBody>
                  <a:tcPr/>
                </a:tc>
                <a:tc>
                  <a:txBody>
                    <a:bodyPr/>
                    <a:lstStyle/>
                    <a:p>
                      <a:pPr>
                        <a:lnSpc>
                          <a:spcPct val="107000"/>
                        </a:lnSpc>
                        <a:spcAft>
                          <a:spcPts val="0"/>
                        </a:spcAft>
                      </a:pPr>
                      <a:r>
                        <a:rPr lang="da-DK" sz="1700" b="1"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Jobtilfredshed</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72</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a:noFill/>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07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7145" marR="67145"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431299433"/>
                  </a:ext>
                </a:extLst>
              </a:tr>
            </a:tbl>
          </a:graphicData>
        </a:graphic>
      </p:graphicFrame>
      <p:sp>
        <p:nvSpPr>
          <p:cNvPr id="10" name="Rektangel 9"/>
          <p:cNvSpPr/>
          <p:nvPr/>
        </p:nvSpPr>
        <p:spPr>
          <a:xfrm>
            <a:off x="1703512" y="3826481"/>
            <a:ext cx="6096000" cy="399020"/>
          </a:xfrm>
          <a:prstGeom prst="rect">
            <a:avLst/>
          </a:prstGeom>
        </p:spPr>
        <p:txBody>
          <a:bodyPr>
            <a:spAutoFit/>
          </a:bodyPr>
          <a:lstStyle/>
          <a:p>
            <a:pPr marL="0" indent="0">
              <a:buNone/>
            </a:pPr>
            <a:r>
              <a:rPr lang="da-DK" sz="1000" dirty="0"/>
              <a:t>*betyder, at en høj score kan være et tegn på, at der er et problem inden for emnet. For de resterende emner kan en lav score være tegn på, at der er et problem.</a:t>
            </a:r>
          </a:p>
        </p:txBody>
      </p:sp>
    </p:spTree>
    <p:extLst>
      <p:ext uri="{BB962C8B-B14F-4D97-AF65-F5344CB8AC3E}">
        <p14:creationId xmlns:p14="http://schemas.microsoft.com/office/powerpoint/2010/main" val="2039167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Negativ adfærd</a:t>
            </a:r>
            <a:endParaRPr lang="da-DK" dirty="0"/>
          </a:p>
        </p:txBody>
      </p:sp>
      <p:sp>
        <p:nvSpPr>
          <p:cNvPr id="4" name="Undertitel 3"/>
          <p:cNvSpPr>
            <a:spLocks noGrp="1"/>
          </p:cNvSpPr>
          <p:nvPr>
            <p:ph type="subTitle" idx="13"/>
          </p:nvPr>
        </p:nvSpPr>
        <p:spPr>
          <a:xfrm>
            <a:off x="427122" y="988154"/>
            <a:ext cx="11337759" cy="1216710"/>
          </a:xfrm>
        </p:spPr>
        <p:txBody>
          <a:bodyPr/>
          <a:lstStyle/>
          <a:p>
            <a:r>
              <a:rPr lang="da-DK" sz="1200" dirty="0"/>
              <a:t>Tabellen </a:t>
            </a:r>
            <a:r>
              <a:rPr lang="da-DK" sz="1200" dirty="0" smtClean="0"/>
              <a:t>viser</a:t>
            </a:r>
            <a:r>
              <a:rPr lang="da-DK" sz="1200" dirty="0"/>
              <a:t>, hvor mange procent af </a:t>
            </a:r>
            <a:r>
              <a:rPr lang="da-DK" sz="1200" dirty="0" smtClean="0"/>
              <a:t>medarbejderne, </a:t>
            </a:r>
            <a:r>
              <a:rPr lang="da-DK" sz="1200" dirty="0"/>
              <a:t>der har svaret, at de har oplevet forskellige typer af </a:t>
            </a:r>
            <a:r>
              <a:rPr lang="da-DK" sz="1200" dirty="0" smtClean="0"/>
              <a:t>negativ adfærd på </a:t>
            </a:r>
            <a:r>
              <a:rPr lang="da-DK" sz="1200" dirty="0"/>
              <a:t>arbejdspladsen. </a:t>
            </a:r>
            <a:endParaRPr lang="da-DK" sz="1200" dirty="0" smtClean="0"/>
          </a:p>
          <a:p>
            <a:r>
              <a:rPr lang="da-DK" sz="1200" dirty="0" smtClean="0"/>
              <a:t>I </a:t>
            </a:r>
            <a:r>
              <a:rPr lang="da-DK" sz="1200" dirty="0"/>
              <a:t>spørgeskemaundersøgelsen er </a:t>
            </a:r>
            <a:r>
              <a:rPr lang="da-DK" sz="1200" dirty="0" smtClean="0"/>
              <a:t>medarbejderne </a:t>
            </a:r>
            <a:r>
              <a:rPr lang="da-DK" sz="1200" dirty="0"/>
              <a:t>blevet spurgt om, </a:t>
            </a:r>
            <a:r>
              <a:rPr lang="da-DK" sz="1200" dirty="0" smtClean="0"/>
              <a:t>hvorvidt </a:t>
            </a:r>
            <a:r>
              <a:rPr lang="da-DK" sz="1200" dirty="0"/>
              <a:t>de har været udsat for trusler, vold, mobning, seksuel chikane, diskrimination eller chikane. </a:t>
            </a:r>
            <a:endParaRPr lang="da-DK" sz="1200" dirty="0" smtClean="0"/>
          </a:p>
          <a:p>
            <a:endParaRPr lang="da-DK" sz="1200" dirty="0"/>
          </a:p>
        </p:txBody>
      </p:sp>
      <p:graphicFrame>
        <p:nvGraphicFramePr>
          <p:cNvPr id="7" name="Tabel 6"/>
          <p:cNvGraphicFramePr>
            <a:graphicFrameLocks noGrp="1"/>
          </p:cNvGraphicFramePr>
          <p:nvPr>
            <p:extLst>
              <p:ext uri="{D42A27DB-BD31-4B8C-83A1-F6EECF244321}">
                <p14:modId xmlns:p14="http://schemas.microsoft.com/office/powerpoint/2010/main" val="2975008028"/>
              </p:ext>
            </p:extLst>
          </p:nvPr>
        </p:nvGraphicFramePr>
        <p:xfrm>
          <a:off x="1775520" y="1988840"/>
          <a:ext cx="7920880" cy="3672408"/>
        </p:xfrm>
        <a:graphic>
          <a:graphicData uri="http://schemas.openxmlformats.org/drawingml/2006/table">
            <a:tbl>
              <a:tblPr firstRow="1" firstCol="1" bandRow="1"/>
              <a:tblGrid>
                <a:gridCol w="2807785">
                  <a:extLst>
                    <a:ext uri="{9D8B030D-6E8A-4147-A177-3AD203B41FA5}">
                      <a16:colId xmlns:a16="http://schemas.microsoft.com/office/drawing/2014/main" val="103598715"/>
                    </a:ext>
                  </a:extLst>
                </a:gridCol>
                <a:gridCol w="2807785">
                  <a:extLst>
                    <a:ext uri="{9D8B030D-6E8A-4147-A177-3AD203B41FA5}">
                      <a16:colId xmlns:a16="http://schemas.microsoft.com/office/drawing/2014/main" val="3202613411"/>
                    </a:ext>
                  </a:extLst>
                </a:gridCol>
                <a:gridCol w="1152655">
                  <a:extLst>
                    <a:ext uri="{9D8B030D-6E8A-4147-A177-3AD203B41FA5}">
                      <a16:colId xmlns:a16="http://schemas.microsoft.com/office/drawing/2014/main" val="2550307133"/>
                    </a:ext>
                  </a:extLst>
                </a:gridCol>
                <a:gridCol w="1152655">
                  <a:extLst>
                    <a:ext uri="{9D8B030D-6E8A-4147-A177-3AD203B41FA5}">
                      <a16:colId xmlns:a16="http://schemas.microsoft.com/office/drawing/2014/main" val="2997511859"/>
                    </a:ext>
                  </a:extLst>
                </a:gridCol>
              </a:tblGrid>
              <a:tr h="794770">
                <a:tc>
                  <a:txBody>
                    <a:bodyPr/>
                    <a:lstStyle/>
                    <a:p>
                      <a:pPr>
                        <a:lnSpc>
                          <a:spcPct val="115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Område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15000"/>
                        </a:lnSpc>
                        <a:spcAft>
                          <a:spcPts val="0"/>
                        </a:spcAft>
                      </a:pPr>
                      <a:r>
                        <a:rPr lang="da-DK" sz="17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Emne</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a:noFill/>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15000"/>
                        </a:lnSpc>
                        <a:spcAft>
                          <a:spcPts val="0"/>
                        </a:spcAft>
                      </a:pPr>
                      <a:r>
                        <a:rPr lang="da-DK" sz="1700">
                          <a:effectLst/>
                          <a:latin typeface="Calibri" panose="020F0502020204030204" pitchFamily="34" charset="0"/>
                          <a:ea typeface="Calibri" panose="020F0502020204030204" pitchFamily="34" charset="0"/>
                          <a:cs typeface="Times New Roman" panose="02020603050405020304" pitchFamily="18" charset="0"/>
                        </a:rPr>
                        <a:t>DK </a:t>
                      </a:r>
                    </a:p>
                  </a:txBody>
                  <a:tcPr marL="44450" marR="44450" marT="0" marB="0">
                    <a:lnL>
                      <a:noFill/>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15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Virksomhed</a:t>
                      </a:r>
                      <a:r>
                        <a:rPr lang="da-DK" sz="1700">
                          <a:effectLst/>
                          <a:latin typeface="Calibri" panose="020F0502020204030204" pitchFamily="34" charset="0"/>
                          <a:ea typeface="Calibri" panose="020F0502020204030204" pitchFamily="34" charset="0"/>
                          <a:cs typeface="Times New Roman" panose="02020603050405020304" pitchFamily="18" charset="0"/>
                        </a:rPr>
                        <a:t> </a:t>
                      </a: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extLst>
                  <a:ext uri="{0D108BD9-81ED-4DB2-BD59-A6C34878D82A}">
                    <a16:rowId xmlns:a16="http://schemas.microsoft.com/office/drawing/2014/main" val="3862399901"/>
                  </a:ext>
                </a:extLst>
              </a:tr>
              <a:tr h="512754">
                <a:tc rowSpan="6">
                  <a:txBody>
                    <a:bodyPr/>
                    <a:lstStyle/>
                    <a:p>
                      <a:pPr>
                        <a:lnSpc>
                          <a:spcPct val="115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da-DK" sz="17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Negativ adfærd</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w="12700" cap="flat" cmpd="sng" algn="ctr">
                      <a:solidFill>
                        <a:srgbClr val="C1C1C1"/>
                      </a:solidFill>
                      <a:prstDash val="solid"/>
                      <a:round/>
                      <a:headEnd type="none" w="med" len="med"/>
                      <a:tailEnd type="none" w="med" len="med"/>
                    </a:lnB>
                    <a:solidFill>
                      <a:srgbClr val="95B3D7"/>
                    </a:solidFill>
                  </a:tcPr>
                </a:tc>
                <a:tc>
                  <a:txBody>
                    <a:bodyPr/>
                    <a:lstStyle/>
                    <a:p>
                      <a:pPr>
                        <a:lnSpc>
                          <a:spcPct val="115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Trusler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95B3D7"/>
                    </a:solidFill>
                  </a:tcPr>
                </a:tc>
                <a:tc>
                  <a:txBody>
                    <a:bodyPr/>
                    <a:lstStyle/>
                    <a:p>
                      <a:pPr algn="ctr">
                        <a:lnSpc>
                          <a:spcPct val="115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18,4 %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tc>
                  <a:txBody>
                    <a:bodyPr/>
                    <a:lstStyle/>
                    <a:p>
                      <a:pPr algn="ctr">
                        <a:lnSpc>
                          <a:spcPct val="115000"/>
                        </a:lnSpc>
                        <a:spcAft>
                          <a:spcPts val="0"/>
                        </a:spcAft>
                      </a:pPr>
                      <a:r>
                        <a:rPr lang="da-DK" sz="170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C1C1C1"/>
                      </a:solidFill>
                      <a:prstDash val="solid"/>
                      <a:round/>
                      <a:headEnd type="none" w="med" len="med"/>
                      <a:tailEnd type="none" w="med" len="med"/>
                    </a:lnT>
                    <a:lnB>
                      <a:noFill/>
                    </a:lnB>
                    <a:solidFill>
                      <a:srgbClr val="DBE5F1"/>
                    </a:solidFill>
                  </a:tcPr>
                </a:tc>
                <a:extLst>
                  <a:ext uri="{0D108BD9-81ED-4DB2-BD59-A6C34878D82A}">
                    <a16:rowId xmlns:a16="http://schemas.microsoft.com/office/drawing/2014/main" val="1442897612"/>
                  </a:ext>
                </a:extLst>
              </a:tr>
              <a:tr h="466140">
                <a:tc vMerge="1">
                  <a:txBody>
                    <a:bodyPr/>
                    <a:lstStyle/>
                    <a:p>
                      <a:endParaRPr lang="da-DK"/>
                    </a:p>
                  </a:txBody>
                  <a:tcPr/>
                </a:tc>
                <a:tc>
                  <a:txBody>
                    <a:bodyPr/>
                    <a:lstStyle/>
                    <a:p>
                      <a:pPr>
                        <a:lnSpc>
                          <a:spcPct val="115000"/>
                        </a:lnSpc>
                        <a:spcAft>
                          <a:spcPts val="0"/>
                        </a:spcAft>
                      </a:pPr>
                      <a:r>
                        <a:rPr lang="da-DK"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Vold</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95B3D7"/>
                    </a:solidFill>
                  </a:tcPr>
                </a:tc>
                <a:tc>
                  <a:txBody>
                    <a:bodyPr/>
                    <a:lstStyle/>
                    <a:p>
                      <a:pPr algn="ctr">
                        <a:lnSpc>
                          <a:spcPct val="115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5,1 %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da-DK" sz="170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2920986833"/>
                  </a:ext>
                </a:extLst>
              </a:tr>
              <a:tr h="466140">
                <a:tc vMerge="1">
                  <a:txBody>
                    <a:bodyPr/>
                    <a:lstStyle/>
                    <a:p>
                      <a:endParaRPr lang="da-DK"/>
                    </a:p>
                  </a:txBody>
                  <a:tcPr/>
                </a:tc>
                <a:tc>
                  <a:txBody>
                    <a:bodyPr/>
                    <a:lstStyle/>
                    <a:p>
                      <a:pPr>
                        <a:lnSpc>
                          <a:spcPct val="115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Mobning</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95B3D7"/>
                    </a:solidFill>
                  </a:tcPr>
                </a:tc>
                <a:tc>
                  <a:txBody>
                    <a:bodyPr/>
                    <a:lstStyle/>
                    <a:p>
                      <a:pPr algn="ctr">
                        <a:lnSpc>
                          <a:spcPct val="115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da-DK" sz="170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3725439421"/>
                  </a:ext>
                </a:extLst>
              </a:tr>
              <a:tr h="466140">
                <a:tc vMerge="1">
                  <a:txBody>
                    <a:bodyPr/>
                    <a:lstStyle/>
                    <a:p>
                      <a:endParaRPr lang="da-DK"/>
                    </a:p>
                  </a:txBody>
                  <a:tcPr/>
                </a:tc>
                <a:tc>
                  <a:txBody>
                    <a:bodyPr/>
                    <a:lstStyle/>
                    <a:p>
                      <a:pPr>
                        <a:lnSpc>
                          <a:spcPct val="115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Seksuel chikane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95B3D7"/>
                    </a:solidFill>
                  </a:tcPr>
                </a:tc>
                <a:tc>
                  <a:txBody>
                    <a:bodyPr/>
                    <a:lstStyle/>
                    <a:p>
                      <a:pPr algn="ctr">
                        <a:lnSpc>
                          <a:spcPct val="115000"/>
                        </a:lnSpc>
                        <a:spcAft>
                          <a:spcPts val="0"/>
                        </a:spcAft>
                      </a:pPr>
                      <a:r>
                        <a:rPr lang="da-DK" sz="1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da-DK" sz="17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1493608872"/>
                  </a:ext>
                </a:extLst>
              </a:tr>
              <a:tr h="500324">
                <a:tc vMerge="1">
                  <a:txBody>
                    <a:bodyPr/>
                    <a:lstStyle/>
                    <a:p>
                      <a:endParaRPr lang="da-DK"/>
                    </a:p>
                  </a:txBody>
                  <a:tcPr/>
                </a:tc>
                <a:tc>
                  <a:txBody>
                    <a:bodyPr/>
                    <a:lstStyle/>
                    <a:p>
                      <a:pPr>
                        <a:lnSpc>
                          <a:spcPct val="115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Diskrimination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95B3D7"/>
                    </a:solidFill>
                  </a:tcPr>
                </a:tc>
                <a:tc>
                  <a:txBody>
                    <a:bodyPr/>
                    <a:lstStyle/>
                    <a:p>
                      <a:pPr algn="ctr">
                        <a:lnSpc>
                          <a:spcPct val="115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6,8 %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da-DK" sz="1700" dirty="0">
                          <a:solidFill>
                            <a:srgbClr val="00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da-DK"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a:noFill/>
                    </a:lnB>
                    <a:solidFill>
                      <a:srgbClr val="DBE5F1"/>
                    </a:solidFill>
                  </a:tcPr>
                </a:tc>
                <a:extLst>
                  <a:ext uri="{0D108BD9-81ED-4DB2-BD59-A6C34878D82A}">
                    <a16:rowId xmlns:a16="http://schemas.microsoft.com/office/drawing/2014/main" val="3041518708"/>
                  </a:ext>
                </a:extLst>
              </a:tr>
              <a:tr h="466140">
                <a:tc vMerge="1">
                  <a:txBody>
                    <a:bodyPr/>
                    <a:lstStyle/>
                    <a:p>
                      <a:endParaRPr lang="da-DK"/>
                    </a:p>
                  </a:txBody>
                  <a:tcPr/>
                </a:tc>
                <a:tc>
                  <a:txBody>
                    <a:bodyPr/>
                    <a:lstStyle/>
                    <a:p>
                      <a:pPr>
                        <a:lnSpc>
                          <a:spcPct val="115000"/>
                        </a:lnSpc>
                        <a:spcAft>
                          <a:spcPts val="0"/>
                        </a:spcAft>
                      </a:pPr>
                      <a:r>
                        <a:rPr lang="da-DK" sz="1700" b="1">
                          <a:solidFill>
                            <a:srgbClr val="000000"/>
                          </a:solidFill>
                          <a:effectLst/>
                          <a:latin typeface="Calibri" panose="020F0502020204030204" pitchFamily="34" charset="0"/>
                          <a:ea typeface="Calibri" panose="020F0502020204030204" pitchFamily="34" charset="0"/>
                          <a:cs typeface="Calibri" panose="020F0502020204030204" pitchFamily="34" charset="0"/>
                        </a:rPr>
                        <a:t>Chikane</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95B3D7"/>
                    </a:solidFill>
                  </a:tcPr>
                </a:tc>
                <a:tc>
                  <a:txBody>
                    <a:bodyPr/>
                    <a:lstStyle/>
                    <a:p>
                      <a:pPr algn="ctr">
                        <a:lnSpc>
                          <a:spcPct val="115000"/>
                        </a:lnSpc>
                        <a:spcAft>
                          <a:spcPts val="0"/>
                        </a:spcAft>
                      </a:pPr>
                      <a:r>
                        <a:rPr lang="da-DK" sz="17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10,6 %</a:t>
                      </a:r>
                      <a:endParaRPr lang="da-DK" sz="1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tc>
                  <a:txBody>
                    <a:bodyPr/>
                    <a:lstStyle/>
                    <a:p>
                      <a:pPr algn="ctr">
                        <a:lnSpc>
                          <a:spcPct val="115000"/>
                        </a:lnSpc>
                        <a:spcAft>
                          <a:spcPts val="0"/>
                        </a:spcAft>
                      </a:pPr>
                      <a:r>
                        <a:rPr lang="da-DK" sz="1700" dirty="0">
                          <a:effectLst/>
                          <a:latin typeface="Calibri" panose="020F0502020204030204" pitchFamily="34" charset="0"/>
                          <a:ea typeface="Calibri" panose="020F0502020204030204" pitchFamily="34" charset="0"/>
                          <a:cs typeface="Times New Roman" panose="02020603050405020304" pitchFamily="18" charset="0"/>
                        </a:rPr>
                        <a:t> </a:t>
                      </a:r>
                    </a:p>
                  </a:txBody>
                  <a:tcPr marL="44450" marR="44450" marT="0" marB="0">
                    <a:lnL w="12700" cap="flat" cmpd="sng" algn="ctr">
                      <a:solidFill>
                        <a:srgbClr val="C1C1C1"/>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C1C1C1"/>
                      </a:solidFill>
                      <a:prstDash val="solid"/>
                      <a:round/>
                      <a:headEnd type="none" w="med" len="med"/>
                      <a:tailEnd type="none" w="med" len="med"/>
                    </a:lnB>
                    <a:solidFill>
                      <a:srgbClr val="DBE5F1"/>
                    </a:solidFill>
                  </a:tcPr>
                </a:tc>
                <a:extLst>
                  <a:ext uri="{0D108BD9-81ED-4DB2-BD59-A6C34878D82A}">
                    <a16:rowId xmlns:a16="http://schemas.microsoft.com/office/drawing/2014/main" val="3286771273"/>
                  </a:ext>
                </a:extLst>
              </a:tr>
            </a:tbl>
          </a:graphicData>
        </a:graphic>
      </p:graphicFrame>
    </p:spTree>
    <p:extLst>
      <p:ext uri="{BB962C8B-B14F-4D97-AF65-F5344CB8AC3E}">
        <p14:creationId xmlns:p14="http://schemas.microsoft.com/office/powerpoint/2010/main" val="8383470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Spørgsmål og kommentarer???</a:t>
            </a:r>
            <a:endParaRPr lang="da-DK" dirty="0"/>
          </a:p>
        </p:txBody>
      </p:sp>
      <p:sp>
        <p:nvSpPr>
          <p:cNvPr id="5" name="Afrundet rektangulær billedforklaring 4"/>
          <p:cNvSpPr/>
          <p:nvPr/>
        </p:nvSpPr>
        <p:spPr>
          <a:xfrm>
            <a:off x="6096000" y="1700808"/>
            <a:ext cx="3384376" cy="1440160"/>
          </a:xfrm>
          <a:prstGeom prst="wedgeRoundRectCallout">
            <a:avLst/>
          </a:prstGeom>
          <a:solidFill>
            <a:schemeClr val="accent1">
              <a:alpha val="6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indent="0">
              <a:lnSpc>
                <a:spcPct val="125000"/>
              </a:lnSpc>
              <a:buNone/>
            </a:pPr>
            <a:r>
              <a:rPr lang="da-DK" i="1" dirty="0"/>
              <a:t>Er der nogen resultater, der overrasker?</a:t>
            </a:r>
          </a:p>
        </p:txBody>
      </p:sp>
      <p:sp>
        <p:nvSpPr>
          <p:cNvPr id="6" name="Afrundet rektangulær billedforklaring 5"/>
          <p:cNvSpPr/>
          <p:nvPr/>
        </p:nvSpPr>
        <p:spPr>
          <a:xfrm>
            <a:off x="1559496" y="1700808"/>
            <a:ext cx="3528392" cy="1440160"/>
          </a:xfrm>
          <a:prstGeom prst="wedgeRoundRectCallout">
            <a:avLst/>
          </a:prstGeom>
          <a:solidFill>
            <a:schemeClr val="accent1">
              <a:alpha val="6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indent="0">
              <a:lnSpc>
                <a:spcPct val="125000"/>
              </a:lnSpc>
              <a:buNone/>
            </a:pPr>
            <a:r>
              <a:rPr lang="da-DK" i="1" dirty="0"/>
              <a:t>Kan I genkende resultaterne, og hvordan viser </a:t>
            </a:r>
            <a:r>
              <a:rPr lang="da-DK" i="1" dirty="0" smtClean="0"/>
              <a:t>de </a:t>
            </a:r>
            <a:r>
              <a:rPr lang="da-DK" i="1" dirty="0"/>
              <a:t>sig i hverdagen?</a:t>
            </a:r>
          </a:p>
        </p:txBody>
      </p:sp>
      <p:sp>
        <p:nvSpPr>
          <p:cNvPr id="7" name="Afrundet rektangulær billedforklaring 6"/>
          <p:cNvSpPr/>
          <p:nvPr/>
        </p:nvSpPr>
        <p:spPr>
          <a:xfrm>
            <a:off x="2999656" y="3933056"/>
            <a:ext cx="3384376" cy="1440160"/>
          </a:xfrm>
          <a:prstGeom prst="wedgeRoundRectCallout">
            <a:avLst/>
          </a:prstGeom>
          <a:solidFill>
            <a:schemeClr val="accent1">
              <a:alpha val="6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indent="0">
              <a:lnSpc>
                <a:spcPct val="125000"/>
              </a:lnSpc>
              <a:buNone/>
            </a:pPr>
            <a:r>
              <a:rPr lang="da-DK" i="1" dirty="0"/>
              <a:t>Hvorfor ser resultaterne </a:t>
            </a:r>
            <a:r>
              <a:rPr lang="da-DK" i="1" dirty="0" smtClean="0"/>
              <a:t>ud, </a:t>
            </a:r>
            <a:r>
              <a:rPr lang="da-DK" i="1" dirty="0"/>
              <a:t>som de gør?</a:t>
            </a:r>
            <a:endParaRPr lang="da-DK" noProof="0" dirty="0" err="1" smtClean="0"/>
          </a:p>
        </p:txBody>
      </p:sp>
      <p:sp>
        <p:nvSpPr>
          <p:cNvPr id="8" name="Afrundet rektangulær billedforklaring 7"/>
          <p:cNvSpPr/>
          <p:nvPr/>
        </p:nvSpPr>
        <p:spPr>
          <a:xfrm>
            <a:off x="7752184" y="3933056"/>
            <a:ext cx="3384376" cy="1440160"/>
          </a:xfrm>
          <a:prstGeom prst="wedgeRoundRectCallout">
            <a:avLst/>
          </a:prstGeom>
          <a:solidFill>
            <a:schemeClr val="accent1">
              <a:alpha val="6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indent="0">
              <a:lnSpc>
                <a:spcPct val="125000"/>
              </a:lnSpc>
              <a:buNone/>
            </a:pPr>
            <a:r>
              <a:rPr lang="da-DK" i="1" dirty="0" smtClean="0"/>
              <a:t>Er det nogen emner, der </a:t>
            </a:r>
            <a:r>
              <a:rPr lang="da-DK" i="1" dirty="0"/>
              <a:t>er </a:t>
            </a:r>
            <a:r>
              <a:rPr lang="da-DK" i="1" dirty="0" smtClean="0"/>
              <a:t>særligt </a:t>
            </a:r>
            <a:r>
              <a:rPr lang="da-DK" i="1" dirty="0"/>
              <a:t>vigtige for jer?</a:t>
            </a:r>
          </a:p>
        </p:txBody>
      </p:sp>
    </p:spTree>
    <p:extLst>
      <p:ext uri="{BB962C8B-B14F-4D97-AF65-F5344CB8AC3E}">
        <p14:creationId xmlns:p14="http://schemas.microsoft.com/office/powerpoint/2010/main" val="2322723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191344" y="1196752"/>
            <a:ext cx="8748000" cy="3761995"/>
          </a:xfrm>
        </p:spPr>
        <p:txBody>
          <a:bodyPr/>
          <a:lstStyle/>
          <a:p>
            <a:pPr marL="0" indent="0">
              <a:buNone/>
            </a:pPr>
            <a:r>
              <a:rPr lang="da-DK" sz="1800" b="1" dirty="0" smtClean="0"/>
              <a:t>Efter tilbagemeldingsmødet…</a:t>
            </a:r>
          </a:p>
          <a:p>
            <a:pPr marL="0" indent="0">
              <a:buNone/>
            </a:pPr>
            <a:endParaRPr lang="da-DK" sz="1800" dirty="0"/>
          </a:p>
          <a:p>
            <a:pPr marL="0" indent="0">
              <a:buNone/>
            </a:pPr>
            <a:r>
              <a:rPr lang="da-DK" sz="1800" dirty="0" smtClean="0"/>
              <a:t>Prioriteringsmøde </a:t>
            </a:r>
            <a:r>
              <a:rPr lang="da-DK" sz="1800" dirty="0" smtClean="0">
                <a:solidFill>
                  <a:srgbClr val="FF0000"/>
                </a:solidFill>
              </a:rPr>
              <a:t>d. xx/xx - 20xx</a:t>
            </a:r>
          </a:p>
          <a:p>
            <a:pPr marL="0" indent="0">
              <a:buNone/>
            </a:pPr>
            <a:endParaRPr lang="da-DK" sz="1800" dirty="0"/>
          </a:p>
          <a:p>
            <a:pPr marL="0" indent="0">
              <a:buNone/>
            </a:pPr>
            <a:r>
              <a:rPr lang="da-DK" sz="1800" dirty="0" smtClean="0"/>
              <a:t>Handleplansmøde </a:t>
            </a:r>
            <a:r>
              <a:rPr lang="da-DK" sz="1800" dirty="0" smtClean="0">
                <a:solidFill>
                  <a:srgbClr val="FF0000"/>
                </a:solidFill>
              </a:rPr>
              <a:t>d. xx/xx - 20xx</a:t>
            </a:r>
          </a:p>
          <a:p>
            <a:pPr marL="0" indent="0">
              <a:buNone/>
            </a:pPr>
            <a:endParaRPr lang="da-DK" sz="1800" dirty="0"/>
          </a:p>
          <a:p>
            <a:pPr marL="0" indent="0">
              <a:buNone/>
            </a:pPr>
            <a:r>
              <a:rPr lang="da-DK" sz="1800" dirty="0" smtClean="0"/>
              <a:t>Implementering fra </a:t>
            </a:r>
            <a:r>
              <a:rPr lang="da-DK" sz="1800" dirty="0" smtClean="0">
                <a:solidFill>
                  <a:srgbClr val="FF0000"/>
                </a:solidFill>
              </a:rPr>
              <a:t>måned/dato – måned/dato</a:t>
            </a:r>
          </a:p>
          <a:p>
            <a:pPr marL="0" indent="0">
              <a:buNone/>
            </a:pPr>
            <a:endParaRPr lang="da-DK" sz="1800" dirty="0"/>
          </a:p>
          <a:p>
            <a:pPr marL="0" indent="0">
              <a:buNone/>
            </a:pPr>
            <a:r>
              <a:rPr lang="da-DK" sz="1800" dirty="0" smtClean="0"/>
              <a:t>Evaluering </a:t>
            </a:r>
            <a:r>
              <a:rPr lang="da-DK" sz="1800" dirty="0"/>
              <a:t>fra </a:t>
            </a:r>
            <a:r>
              <a:rPr lang="da-DK" sz="1800" dirty="0" smtClean="0">
                <a:solidFill>
                  <a:srgbClr val="FF0000"/>
                </a:solidFill>
              </a:rPr>
              <a:t>dato – dato</a:t>
            </a:r>
            <a:endParaRPr lang="da-DK" sz="1800" dirty="0">
              <a:solidFill>
                <a:srgbClr val="FF0000"/>
              </a:solidFill>
            </a:endParaRPr>
          </a:p>
          <a:p>
            <a:pPr marL="0" indent="0">
              <a:buNone/>
            </a:pPr>
            <a:endParaRPr lang="da-DK" sz="1800" dirty="0"/>
          </a:p>
          <a:p>
            <a:pPr marL="0" indent="0">
              <a:buNone/>
            </a:pPr>
            <a:r>
              <a:rPr lang="da-DK" sz="1800" dirty="0" smtClean="0"/>
              <a:t>Afslutning af indsatsen </a:t>
            </a:r>
            <a:r>
              <a:rPr lang="da-DK" sz="1800" dirty="0" smtClean="0">
                <a:solidFill>
                  <a:srgbClr val="FF0000"/>
                </a:solidFill>
              </a:rPr>
              <a:t>måned/år</a:t>
            </a:r>
            <a:endParaRPr lang="da-DK" sz="1800" dirty="0">
              <a:solidFill>
                <a:srgbClr val="FF0000"/>
              </a:solidFill>
            </a:endParaRPr>
          </a:p>
        </p:txBody>
      </p:sp>
      <p:sp>
        <p:nvSpPr>
          <p:cNvPr id="3" name="Titel 2"/>
          <p:cNvSpPr>
            <a:spLocks noGrp="1"/>
          </p:cNvSpPr>
          <p:nvPr>
            <p:ph type="title"/>
          </p:nvPr>
        </p:nvSpPr>
        <p:spPr/>
        <p:txBody>
          <a:bodyPr/>
          <a:lstStyle/>
          <a:p>
            <a:r>
              <a:rPr lang="da-DK" dirty="0"/>
              <a:t>Den videre proces</a:t>
            </a:r>
            <a:br>
              <a:rPr lang="da-DK" dirty="0"/>
            </a:br>
            <a:endParaRPr lang="da-DK" dirty="0"/>
          </a:p>
        </p:txBody>
      </p:sp>
      <p:pic>
        <p:nvPicPr>
          <p:cNvPr id="5" name="Billede 4"/>
          <p:cNvPicPr>
            <a:picLocks noChangeAspect="1"/>
          </p:cNvPicPr>
          <p:nvPr/>
        </p:nvPicPr>
        <p:blipFill rotWithShape="1">
          <a:blip r:embed="rId2" cstate="print">
            <a:extLst>
              <a:ext uri="{28A0092B-C50C-407E-A947-70E740481C1C}">
                <a14:useLocalDpi xmlns:a14="http://schemas.microsoft.com/office/drawing/2010/main" val="0"/>
              </a:ext>
            </a:extLst>
          </a:blip>
          <a:srcRect l="16333" t="14045" r="16849" b="39756"/>
          <a:stretch/>
        </p:blipFill>
        <p:spPr>
          <a:xfrm>
            <a:off x="5735960" y="476672"/>
            <a:ext cx="5900610" cy="5769489"/>
          </a:xfrm>
          <a:prstGeom prst="rect">
            <a:avLst/>
          </a:prstGeom>
        </p:spPr>
      </p:pic>
    </p:spTree>
    <p:extLst>
      <p:ext uri="{BB962C8B-B14F-4D97-AF65-F5344CB8AC3E}">
        <p14:creationId xmlns:p14="http://schemas.microsoft.com/office/powerpoint/2010/main" val="346067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a-DK" dirty="0" smtClean="0"/>
              <a:t>Inden mødet med medarbejderne </a:t>
            </a:r>
            <a:endParaRPr lang="da-DK" dirty="0"/>
          </a:p>
        </p:txBody>
      </p:sp>
      <p:pic>
        <p:nvPicPr>
          <p:cNvPr id="1026" name="Picture 2" descr="Stock vektor af 'kunst, succes, problem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5960" y="548680"/>
            <a:ext cx="5456436" cy="6156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79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pPr marL="0" indent="0">
              <a:buNone/>
            </a:pPr>
            <a:r>
              <a:rPr lang="da-DK" b="1" dirty="0" smtClean="0"/>
              <a:t>Styregruppe</a:t>
            </a:r>
          </a:p>
          <a:p>
            <a:pPr marL="0" indent="0">
              <a:buNone/>
            </a:pPr>
            <a:r>
              <a:rPr lang="da-DK" dirty="0" smtClean="0"/>
              <a:t>Styregruppens opgaver er:</a:t>
            </a:r>
          </a:p>
          <a:p>
            <a:r>
              <a:rPr lang="da-DK" dirty="0" smtClean="0"/>
              <a:t>Overordnet overblik over projektet</a:t>
            </a:r>
          </a:p>
          <a:p>
            <a:r>
              <a:rPr lang="da-DK" dirty="0" smtClean="0"/>
              <a:t>Overordnet ansvar for arbejdet med de </a:t>
            </a:r>
            <a:r>
              <a:rPr lang="da-DK" dirty="0" smtClean="0"/>
              <a:t>psykosociale </a:t>
            </a:r>
            <a:r>
              <a:rPr lang="da-DK" dirty="0" smtClean="0"/>
              <a:t>arbejdsmiljø</a:t>
            </a:r>
          </a:p>
          <a:p>
            <a:r>
              <a:rPr lang="da-DK" dirty="0" smtClean="0"/>
              <a:t>Planlægning af processen</a:t>
            </a:r>
            <a:endParaRPr lang="da-DK" dirty="0"/>
          </a:p>
          <a:p>
            <a:pPr marL="0" indent="0">
              <a:buNone/>
            </a:pPr>
            <a:endParaRPr lang="da-DK" dirty="0" smtClean="0"/>
          </a:p>
          <a:p>
            <a:pPr marL="0" indent="0">
              <a:buNone/>
            </a:pPr>
            <a:endParaRPr lang="da-DK" dirty="0"/>
          </a:p>
          <a:p>
            <a:pPr marL="0" indent="0">
              <a:buNone/>
            </a:pPr>
            <a:r>
              <a:rPr lang="da-DK" dirty="0" smtClean="0"/>
              <a:t>Styregruppen består af:</a:t>
            </a:r>
          </a:p>
          <a:p>
            <a:r>
              <a:rPr lang="da-DK" dirty="0" smtClean="0">
                <a:solidFill>
                  <a:srgbClr val="FF0000"/>
                </a:solidFill>
              </a:rPr>
              <a:t>Repræsentant fra Samarbejdsudvalg: </a:t>
            </a:r>
            <a:r>
              <a:rPr lang="da-DK" dirty="0" smtClean="0"/>
              <a:t>NAVN</a:t>
            </a:r>
          </a:p>
          <a:p>
            <a:r>
              <a:rPr lang="da-DK" dirty="0" smtClean="0">
                <a:solidFill>
                  <a:srgbClr val="FF0000"/>
                </a:solidFill>
              </a:rPr>
              <a:t>Repræsentant fra Arbejdsmiljøudvalget: </a:t>
            </a:r>
            <a:r>
              <a:rPr lang="da-DK" dirty="0" smtClean="0"/>
              <a:t>NAVN</a:t>
            </a:r>
          </a:p>
          <a:p>
            <a:r>
              <a:rPr lang="da-DK" dirty="0" smtClean="0">
                <a:solidFill>
                  <a:srgbClr val="FF0000"/>
                </a:solidFill>
              </a:rPr>
              <a:t>Repræsentant fra MED-udvalget: </a:t>
            </a:r>
            <a:r>
              <a:rPr lang="da-DK" dirty="0" smtClean="0"/>
              <a:t>NAVN</a:t>
            </a:r>
          </a:p>
          <a:p>
            <a:r>
              <a:rPr lang="da-DK" dirty="0" smtClean="0"/>
              <a:t>…</a:t>
            </a:r>
          </a:p>
          <a:p>
            <a:r>
              <a:rPr lang="da-DK" dirty="0" smtClean="0"/>
              <a:t>…</a:t>
            </a:r>
          </a:p>
          <a:p>
            <a:r>
              <a:rPr lang="da-DK" dirty="0" smtClean="0"/>
              <a:t>…</a:t>
            </a:r>
            <a:endParaRPr lang="da-DK" dirty="0"/>
          </a:p>
          <a:p>
            <a:pPr marL="0" indent="0">
              <a:buNone/>
            </a:pPr>
            <a:endParaRPr lang="da-DK" dirty="0"/>
          </a:p>
          <a:p>
            <a:pPr marL="0" indent="0">
              <a:buNone/>
            </a:pPr>
            <a:endParaRPr lang="da-DK" dirty="0"/>
          </a:p>
        </p:txBody>
      </p:sp>
      <p:sp>
        <p:nvSpPr>
          <p:cNvPr id="6" name="Pladsholder til indhold 5"/>
          <p:cNvSpPr>
            <a:spLocks noGrp="1"/>
          </p:cNvSpPr>
          <p:nvPr>
            <p:ph idx="14"/>
          </p:nvPr>
        </p:nvSpPr>
        <p:spPr/>
        <p:txBody>
          <a:bodyPr/>
          <a:lstStyle/>
          <a:p>
            <a:pPr marL="0" indent="0">
              <a:buNone/>
            </a:pPr>
            <a:r>
              <a:rPr lang="da-DK" b="1" dirty="0"/>
              <a:t>Lokale arbejdsgrupper </a:t>
            </a:r>
          </a:p>
          <a:p>
            <a:pPr marL="0" indent="0">
              <a:buNone/>
            </a:pPr>
            <a:r>
              <a:rPr lang="da-DK" dirty="0" smtClean="0"/>
              <a:t>Arbejdsgruppernes ansvar er:</a:t>
            </a:r>
          </a:p>
          <a:p>
            <a:r>
              <a:rPr lang="da-DK" dirty="0" smtClean="0"/>
              <a:t>Diskutere afdelingsrapporten </a:t>
            </a:r>
          </a:p>
          <a:p>
            <a:r>
              <a:rPr lang="da-DK" dirty="0" smtClean="0"/>
              <a:t>Prioritere de vigtigste områder</a:t>
            </a:r>
          </a:p>
          <a:p>
            <a:r>
              <a:rPr lang="da-DK" dirty="0" smtClean="0"/>
              <a:t>Udarbejde </a:t>
            </a:r>
            <a:r>
              <a:rPr lang="da-DK" dirty="0" smtClean="0">
                <a:solidFill>
                  <a:schemeClr val="accent1"/>
                </a:solidFill>
              </a:rPr>
              <a:t>handleplaner for de prioriterede områder</a:t>
            </a:r>
          </a:p>
          <a:p>
            <a:r>
              <a:rPr lang="da-DK" dirty="0" smtClean="0"/>
              <a:t>Implementere indsatser – med hjælp fra medarbejderne</a:t>
            </a:r>
          </a:p>
          <a:p>
            <a:r>
              <a:rPr lang="da-DK" dirty="0" smtClean="0"/>
              <a:t>Evaluere effekten af indsatsen</a:t>
            </a:r>
          </a:p>
          <a:p>
            <a:endParaRPr lang="da-DK" dirty="0"/>
          </a:p>
          <a:p>
            <a:pPr marL="0" indent="0">
              <a:buNone/>
            </a:pPr>
            <a:r>
              <a:rPr lang="da-DK" dirty="0" smtClean="0"/>
              <a:t>Arbejdsgruppen består af:</a:t>
            </a:r>
          </a:p>
          <a:p>
            <a:r>
              <a:rPr lang="da-DK" dirty="0" smtClean="0"/>
              <a:t>NAVN (funktion)</a:t>
            </a:r>
          </a:p>
          <a:p>
            <a:r>
              <a:rPr lang="da-DK" dirty="0"/>
              <a:t>NAVN (funktion)</a:t>
            </a:r>
          </a:p>
          <a:p>
            <a:r>
              <a:rPr lang="da-DK" dirty="0"/>
              <a:t>NAVN (funktion)</a:t>
            </a:r>
          </a:p>
          <a:p>
            <a:r>
              <a:rPr lang="da-DK" dirty="0" smtClean="0"/>
              <a:t>…</a:t>
            </a:r>
            <a:endParaRPr lang="da-DK" dirty="0"/>
          </a:p>
        </p:txBody>
      </p:sp>
      <p:sp>
        <p:nvSpPr>
          <p:cNvPr id="3" name="Titel 2"/>
          <p:cNvSpPr>
            <a:spLocks noGrp="1"/>
          </p:cNvSpPr>
          <p:nvPr>
            <p:ph type="title"/>
          </p:nvPr>
        </p:nvSpPr>
        <p:spPr/>
        <p:txBody>
          <a:bodyPr/>
          <a:lstStyle/>
          <a:p>
            <a:r>
              <a:rPr lang="da-DK" dirty="0"/>
              <a:t>Arbejdsgruppen og dens opgaver</a:t>
            </a:r>
          </a:p>
        </p:txBody>
      </p:sp>
    </p:spTree>
    <p:extLst>
      <p:ext uri="{BB962C8B-B14F-4D97-AF65-F5344CB8AC3E}">
        <p14:creationId xmlns:p14="http://schemas.microsoft.com/office/powerpoint/2010/main" val="2428366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Så er det bare i gang…</a:t>
            </a:r>
            <a:endParaRPr lang="da-DK" dirty="0"/>
          </a:p>
        </p:txBody>
      </p:sp>
      <p:sp>
        <p:nvSpPr>
          <p:cNvPr id="6" name="Afrundet rektangel 5"/>
          <p:cNvSpPr/>
          <p:nvPr/>
        </p:nvSpPr>
        <p:spPr>
          <a:xfrm>
            <a:off x="2356173" y="2636912"/>
            <a:ext cx="7200800" cy="144016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da-DK" sz="2000" dirty="0"/>
              <a:t>Vi håber, at I alle vil bidrage til en fælles indsats, så vi kan forbedre det </a:t>
            </a:r>
            <a:r>
              <a:rPr lang="da-DK" sz="2000" dirty="0" smtClean="0"/>
              <a:t>psykosociale </a:t>
            </a:r>
            <a:r>
              <a:rPr lang="da-DK" sz="2000" dirty="0"/>
              <a:t>arbejdsmiljø her hos </a:t>
            </a:r>
            <a:r>
              <a:rPr lang="da-DK" sz="2000" dirty="0" smtClean="0"/>
              <a:t>os</a:t>
            </a:r>
            <a:endParaRPr lang="da-DK" sz="2000" dirty="0"/>
          </a:p>
        </p:txBody>
      </p:sp>
    </p:spTree>
    <p:extLst>
      <p:ext uri="{BB962C8B-B14F-4D97-AF65-F5344CB8AC3E}">
        <p14:creationId xmlns:p14="http://schemas.microsoft.com/office/powerpoint/2010/main" val="4232006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Overblik over tilbagemeldingsmødet </a:t>
            </a:r>
            <a:endParaRPr lang="da-DK" dirty="0"/>
          </a:p>
        </p:txBody>
      </p:sp>
      <p:graphicFrame>
        <p:nvGraphicFramePr>
          <p:cNvPr id="9" name="Pladsholder til indhold 8"/>
          <p:cNvGraphicFramePr>
            <a:graphicFrameLocks noGrp="1"/>
          </p:cNvGraphicFramePr>
          <p:nvPr>
            <p:ph idx="1"/>
            <p:extLst>
              <p:ext uri="{D42A27DB-BD31-4B8C-83A1-F6EECF244321}">
                <p14:modId xmlns:p14="http://schemas.microsoft.com/office/powerpoint/2010/main" val="2763039133"/>
              </p:ext>
            </p:extLst>
          </p:nvPr>
        </p:nvGraphicFramePr>
        <p:xfrm>
          <a:off x="427038" y="2052638"/>
          <a:ext cx="8748712" cy="3434080"/>
        </p:xfrm>
        <a:graphic>
          <a:graphicData uri="http://schemas.openxmlformats.org/drawingml/2006/table">
            <a:tbl>
              <a:tblPr firstRow="1" bandRow="1">
                <a:tableStyleId>{5C22544A-7EE6-4342-B048-85BDC9FD1C3A}</a:tableStyleId>
              </a:tblPr>
              <a:tblGrid>
                <a:gridCol w="2428602">
                  <a:extLst>
                    <a:ext uri="{9D8B030D-6E8A-4147-A177-3AD203B41FA5}">
                      <a16:colId xmlns:a16="http://schemas.microsoft.com/office/drawing/2014/main" val="20000"/>
                    </a:ext>
                  </a:extLst>
                </a:gridCol>
                <a:gridCol w="6320110">
                  <a:extLst>
                    <a:ext uri="{9D8B030D-6E8A-4147-A177-3AD203B41FA5}">
                      <a16:colId xmlns:a16="http://schemas.microsoft.com/office/drawing/2014/main" val="20001"/>
                    </a:ext>
                  </a:extLst>
                </a:gridCol>
              </a:tblGrid>
              <a:tr h="370840">
                <a:tc>
                  <a:txBody>
                    <a:bodyPr/>
                    <a:lstStyle/>
                    <a:p>
                      <a:endParaRPr lang="da-DK" dirty="0"/>
                    </a:p>
                  </a:txBody>
                  <a:tcPr/>
                </a:tc>
                <a:tc>
                  <a:txBody>
                    <a:bodyPr/>
                    <a:lstStyle/>
                    <a:p>
                      <a:r>
                        <a:rPr lang="da-DK" dirty="0" smtClean="0"/>
                        <a:t>Emner </a:t>
                      </a:r>
                      <a:endParaRPr lang="da-DK" dirty="0"/>
                    </a:p>
                  </a:txBody>
                  <a:tcPr/>
                </a:tc>
                <a:extLst>
                  <a:ext uri="{0D108BD9-81ED-4DB2-BD59-A6C34878D82A}">
                    <a16:rowId xmlns:a16="http://schemas.microsoft.com/office/drawing/2014/main" val="10000"/>
                  </a:ext>
                </a:extLst>
              </a:tr>
              <a:tr h="370840">
                <a:tc>
                  <a:txBody>
                    <a:bodyPr/>
                    <a:lstStyle/>
                    <a:p>
                      <a:r>
                        <a:rPr lang="da-DK" dirty="0" smtClean="0"/>
                        <a:t>Før mødet</a:t>
                      </a:r>
                      <a:endParaRPr lang="da-DK" dirty="0"/>
                    </a:p>
                  </a:txBody>
                  <a:tcPr/>
                </a:tc>
                <a:tc>
                  <a:txBody>
                    <a:bodyPr/>
                    <a:lstStyle/>
                    <a:p>
                      <a:r>
                        <a:rPr lang="da-DK" dirty="0" smtClean="0"/>
                        <a:t>Hvad skal du overveje før</a:t>
                      </a:r>
                      <a:r>
                        <a:rPr lang="da-DK" baseline="0" dirty="0" smtClean="0"/>
                        <a:t> mødet</a:t>
                      </a:r>
                    </a:p>
                    <a:p>
                      <a:endParaRPr lang="da-DK" baseline="0" dirty="0" smtClean="0"/>
                    </a:p>
                    <a:p>
                      <a:r>
                        <a:rPr lang="da-DK" baseline="0" dirty="0" smtClean="0"/>
                        <a:t>Hvad skal du forberede </a:t>
                      </a:r>
                    </a:p>
                    <a:p>
                      <a:endParaRPr lang="da-DK"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da-DK" dirty="0" smtClean="0"/>
                        <a:t>Til mødet </a:t>
                      </a:r>
                    </a:p>
                    <a:p>
                      <a:endParaRPr lang="da-DK" dirty="0"/>
                    </a:p>
                  </a:txBody>
                  <a:tcPr/>
                </a:tc>
                <a:tc>
                  <a:txBody>
                    <a:bodyPr/>
                    <a:lstStyle/>
                    <a:p>
                      <a:r>
                        <a:rPr lang="da-DK" dirty="0" smtClean="0"/>
                        <a:t>Orientering om resultaterne</a:t>
                      </a:r>
                    </a:p>
                    <a:p>
                      <a:endParaRPr lang="da-DK" dirty="0" smtClean="0"/>
                    </a:p>
                    <a:p>
                      <a:r>
                        <a:rPr lang="da-DK" dirty="0" smtClean="0"/>
                        <a:t>Den videre proces</a:t>
                      </a:r>
                    </a:p>
                    <a:p>
                      <a:endParaRPr lang="da-DK" dirty="0" smtClean="0"/>
                    </a:p>
                    <a:p>
                      <a:r>
                        <a:rPr lang="da-DK" dirty="0" smtClean="0"/>
                        <a:t>Arbejdsgruppen og dens opgaver</a:t>
                      </a:r>
                    </a:p>
                    <a:p>
                      <a:endParaRPr lang="da-DK" dirty="0" smtClean="0"/>
                    </a:p>
                    <a:p>
                      <a:r>
                        <a:rPr lang="da-DK" dirty="0" smtClean="0"/>
                        <a:t>Inddragelse af medarbejdere</a:t>
                      </a:r>
                    </a:p>
                    <a:p>
                      <a:endParaRPr lang="da-DK" dirty="0" smtClean="0"/>
                    </a:p>
                    <a:p>
                      <a:r>
                        <a:rPr lang="da-DK" dirty="0" smtClean="0"/>
                        <a:t>Spørgsmål og kommentarer</a:t>
                      </a:r>
                    </a:p>
                    <a:p>
                      <a:endParaRPr lang="da-DK"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0677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ladsholder til indhold 9"/>
          <p:cNvSpPr>
            <a:spLocks noGrp="1"/>
          </p:cNvSpPr>
          <p:nvPr>
            <p:ph idx="1"/>
          </p:nvPr>
        </p:nvSpPr>
        <p:spPr/>
        <p:txBody>
          <a:bodyPr numCol="2"/>
          <a:lstStyle/>
          <a:p>
            <a:pPr marL="0" indent="0">
              <a:buNone/>
            </a:pPr>
            <a:r>
              <a:rPr lang="da-DK" sz="1400" b="1" dirty="0" smtClean="0"/>
              <a:t>Hvad skal du printe </a:t>
            </a:r>
          </a:p>
          <a:p>
            <a:r>
              <a:rPr lang="da-DK" dirty="0" smtClean="0"/>
              <a:t>Resultat overblik (slide 5, 6 og 7)</a:t>
            </a:r>
          </a:p>
          <a:p>
            <a:r>
              <a:rPr lang="da-DK" dirty="0" smtClean="0"/>
              <a:t>Eventuelt rapporten om spørgeskemaundersøgelsen</a:t>
            </a:r>
          </a:p>
          <a:p>
            <a:pPr marL="0" indent="0">
              <a:buNone/>
            </a:pPr>
            <a:endParaRPr lang="da-DK" dirty="0" smtClean="0"/>
          </a:p>
          <a:p>
            <a:endParaRPr lang="da-DK" dirty="0"/>
          </a:p>
          <a:p>
            <a:endParaRPr lang="da-DK" dirty="0"/>
          </a:p>
          <a:p>
            <a:pPr marL="0" indent="0">
              <a:buNone/>
            </a:pPr>
            <a:r>
              <a:rPr lang="da-DK" sz="1400" b="1" dirty="0" smtClean="0"/>
              <a:t>Hvad skal du bruge</a:t>
            </a:r>
          </a:p>
          <a:p>
            <a:r>
              <a:rPr lang="da-DK" dirty="0" smtClean="0"/>
              <a:t>Computer og teknik til visning af PowerPoint</a:t>
            </a:r>
          </a:p>
          <a:p>
            <a:r>
              <a:rPr lang="da-DK" dirty="0" smtClean="0"/>
              <a:t>PowerPoint præsentation</a:t>
            </a:r>
            <a:endParaRPr lang="da-DK" dirty="0"/>
          </a:p>
        </p:txBody>
      </p:sp>
      <p:sp>
        <p:nvSpPr>
          <p:cNvPr id="11" name="Undertitel 10"/>
          <p:cNvSpPr>
            <a:spLocks noGrp="1"/>
          </p:cNvSpPr>
          <p:nvPr>
            <p:ph type="subTitle" idx="13"/>
          </p:nvPr>
        </p:nvSpPr>
        <p:spPr/>
        <p:txBody>
          <a:bodyPr/>
          <a:lstStyle/>
          <a:p>
            <a:r>
              <a:rPr lang="da-DK" dirty="0" smtClean="0"/>
              <a:t>Materialer </a:t>
            </a:r>
            <a:endParaRPr lang="da-DK" dirty="0"/>
          </a:p>
        </p:txBody>
      </p:sp>
      <p:sp>
        <p:nvSpPr>
          <p:cNvPr id="12" name="Pladsholder til indhold 11"/>
          <p:cNvSpPr>
            <a:spLocks noGrp="1"/>
          </p:cNvSpPr>
          <p:nvPr>
            <p:ph idx="14"/>
          </p:nvPr>
        </p:nvSpPr>
        <p:spPr/>
        <p:txBody>
          <a:bodyPr/>
          <a:lstStyle/>
          <a:p>
            <a:pPr marL="0" indent="0">
              <a:buNone/>
            </a:pPr>
            <a:r>
              <a:rPr lang="da-DK" sz="1400" b="1" dirty="0" smtClean="0"/>
              <a:t>Hvad skal du forberede</a:t>
            </a:r>
          </a:p>
          <a:p>
            <a:r>
              <a:rPr lang="da-DK" dirty="0" smtClean="0"/>
              <a:t>Indsæt afdelingens resultat i tabellerne på PowerPoint slide x, x og x.</a:t>
            </a:r>
          </a:p>
          <a:p>
            <a:endParaRPr lang="da-DK" dirty="0" smtClean="0"/>
          </a:p>
          <a:p>
            <a:r>
              <a:rPr lang="da-DK" dirty="0" smtClean="0"/>
              <a:t>Tilpas slides så de passer til jeres virksomhed</a:t>
            </a:r>
          </a:p>
          <a:p>
            <a:pPr marL="542925" indent="-180975">
              <a:buNone/>
            </a:pPr>
            <a:endParaRPr lang="da-DK" sz="600" dirty="0" smtClean="0"/>
          </a:p>
          <a:p>
            <a:pPr marL="542925" lvl="1" indent="-180975"/>
            <a:r>
              <a:rPr lang="da-DK" dirty="0" smtClean="0"/>
              <a:t>Navn/funktion på medarbejdere i styregruppe og arbejdsgruppe</a:t>
            </a:r>
          </a:p>
          <a:p>
            <a:pPr marL="542925" lvl="1" indent="-180975"/>
            <a:r>
              <a:rPr lang="da-DK" dirty="0" smtClean="0"/>
              <a:t>Det er helt ok at flytte rundt på slides, tilføje eller slette slides.</a:t>
            </a:r>
            <a:endParaRPr lang="da-DK" dirty="0"/>
          </a:p>
        </p:txBody>
      </p:sp>
      <p:sp>
        <p:nvSpPr>
          <p:cNvPr id="9" name="Titel 8"/>
          <p:cNvSpPr>
            <a:spLocks noGrp="1"/>
          </p:cNvSpPr>
          <p:nvPr>
            <p:ph type="title"/>
          </p:nvPr>
        </p:nvSpPr>
        <p:spPr/>
        <p:txBody>
          <a:bodyPr/>
          <a:lstStyle/>
          <a:p>
            <a:r>
              <a:rPr lang="da-DK" dirty="0" smtClean="0"/>
              <a:t>Informationsslide til leder/tovholder </a:t>
            </a:r>
            <a:endParaRPr lang="da-DK" dirty="0"/>
          </a:p>
        </p:txBody>
      </p:sp>
    </p:spTree>
    <p:extLst>
      <p:ext uri="{BB962C8B-B14F-4D97-AF65-F5344CB8AC3E}">
        <p14:creationId xmlns:p14="http://schemas.microsoft.com/office/powerpoint/2010/main" val="293721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solidFill>
            <a:schemeClr val="bg1"/>
          </a:solidFill>
        </p:spPr>
        <p:txBody>
          <a:bodyPr/>
          <a:lstStyle/>
          <a:p>
            <a:pPr marL="0" indent="0">
              <a:buNone/>
            </a:pPr>
            <a:r>
              <a:rPr lang="da-DK" b="1" dirty="0" smtClean="0"/>
              <a:t>Motivere og engagere medarbejdere</a:t>
            </a:r>
          </a:p>
          <a:p>
            <a:r>
              <a:rPr lang="da-DK" dirty="0" smtClean="0"/>
              <a:t>Fælles </a:t>
            </a:r>
            <a:r>
              <a:rPr lang="da-DK" dirty="0"/>
              <a:t>orientering om undersøgelsens resultater styrker motivation og engagement hos medarbejderne. Det vil have betydning for resten af processen, at medarbejderne allerede fra start føler sig </a:t>
            </a:r>
            <a:r>
              <a:rPr lang="da-DK" dirty="0" smtClean="0"/>
              <a:t>inddragede.</a:t>
            </a:r>
          </a:p>
          <a:p>
            <a:pPr marL="0" indent="0">
              <a:buNone/>
            </a:pPr>
            <a:endParaRPr lang="da-DK" dirty="0" smtClean="0"/>
          </a:p>
          <a:p>
            <a:pPr marL="0" indent="0">
              <a:buNone/>
            </a:pPr>
            <a:r>
              <a:rPr lang="da-DK" b="1" dirty="0" smtClean="0"/>
              <a:t>Inddrag medarbejderne</a:t>
            </a:r>
          </a:p>
          <a:p>
            <a:pPr marL="0" indent="0">
              <a:buNone/>
            </a:pPr>
            <a:r>
              <a:rPr lang="da-DK" dirty="0" smtClean="0"/>
              <a:t>Til </a:t>
            </a:r>
            <a:r>
              <a:rPr lang="da-DK" dirty="0"/>
              <a:t>mødet skal I orientere medarbejderne om den videre proces og i hvilket </a:t>
            </a:r>
            <a:r>
              <a:rPr lang="da-DK" dirty="0" smtClean="0"/>
              <a:t>omfang, </a:t>
            </a:r>
            <a:r>
              <a:rPr lang="da-DK" dirty="0"/>
              <a:t>de vil blive inddraget. </a:t>
            </a:r>
            <a:endParaRPr lang="da-DK" dirty="0" smtClean="0"/>
          </a:p>
          <a:p>
            <a:r>
              <a:rPr lang="da-DK" dirty="0" smtClean="0"/>
              <a:t>Fortæl, </a:t>
            </a:r>
            <a:r>
              <a:rPr lang="da-DK" dirty="0"/>
              <a:t>hvem der indgår </a:t>
            </a:r>
            <a:r>
              <a:rPr lang="da-DK" dirty="0" smtClean="0"/>
              <a:t>i styregruppen og i </a:t>
            </a:r>
            <a:r>
              <a:rPr lang="da-DK" dirty="0"/>
              <a:t>arbejdsgruppen og </a:t>
            </a:r>
            <a:r>
              <a:rPr lang="da-DK" dirty="0" smtClean="0"/>
              <a:t>skitsér </a:t>
            </a:r>
            <a:r>
              <a:rPr lang="da-DK" dirty="0"/>
              <a:t>for </a:t>
            </a:r>
            <a:r>
              <a:rPr lang="da-DK" dirty="0" smtClean="0"/>
              <a:t>medarbejderne, </a:t>
            </a:r>
            <a:r>
              <a:rPr lang="da-DK" dirty="0"/>
              <a:t>hvilke møder, deadlines og tanker I har for processen på nuværende tidspunkt. I kan også give medarbejderne mulighed for løbende at komme med input. </a:t>
            </a:r>
            <a:endParaRPr lang="da-DK" dirty="0" smtClean="0"/>
          </a:p>
          <a:p>
            <a:endParaRPr lang="da-DK" dirty="0"/>
          </a:p>
          <a:p>
            <a:endParaRPr lang="da-DK" dirty="0"/>
          </a:p>
          <a:p>
            <a:endParaRPr lang="da-DK" dirty="0"/>
          </a:p>
        </p:txBody>
      </p:sp>
      <p:sp>
        <p:nvSpPr>
          <p:cNvPr id="6" name="Pladsholder til indhold 5"/>
          <p:cNvSpPr>
            <a:spLocks noGrp="1"/>
          </p:cNvSpPr>
          <p:nvPr>
            <p:ph idx="14"/>
          </p:nvPr>
        </p:nvSpPr>
        <p:spPr/>
        <p:txBody>
          <a:bodyPr/>
          <a:lstStyle/>
          <a:p>
            <a:pPr marL="0" indent="0">
              <a:buNone/>
            </a:pPr>
            <a:r>
              <a:rPr lang="da-DK" b="1" dirty="0" smtClean="0"/>
              <a:t>Mødeform</a:t>
            </a:r>
          </a:p>
          <a:p>
            <a:r>
              <a:rPr lang="da-DK" dirty="0" smtClean="0"/>
              <a:t>Indkald </a:t>
            </a:r>
            <a:r>
              <a:rPr lang="da-DK" dirty="0"/>
              <a:t>medarbejderne til et møde, evt. som en del af eksisterende morgenmøder eller </a:t>
            </a:r>
            <a:r>
              <a:rPr lang="da-DK" dirty="0" smtClean="0"/>
              <a:t>afdelingsmøder, som I allerede har på arbejdspladsen. </a:t>
            </a:r>
          </a:p>
          <a:p>
            <a:r>
              <a:rPr lang="da-DK" dirty="0" smtClean="0"/>
              <a:t>Giver </a:t>
            </a:r>
            <a:r>
              <a:rPr lang="da-DK" dirty="0"/>
              <a:t>det mest mening for jer at lave en fælles tilbagemelding på arbejdspladsen eller i de enkelte afdelinger? Det vil ofte afhænge af arbejdspladsens størrelse og samarbejdet mellem afdelingerne.</a:t>
            </a:r>
          </a:p>
          <a:p>
            <a:endParaRPr lang="da-DK" dirty="0"/>
          </a:p>
        </p:txBody>
      </p:sp>
      <p:sp>
        <p:nvSpPr>
          <p:cNvPr id="3" name="Titel 2"/>
          <p:cNvSpPr>
            <a:spLocks noGrp="1"/>
          </p:cNvSpPr>
          <p:nvPr>
            <p:ph type="title"/>
          </p:nvPr>
        </p:nvSpPr>
        <p:spPr/>
        <p:txBody>
          <a:bodyPr/>
          <a:lstStyle/>
          <a:p>
            <a:r>
              <a:rPr lang="da-DK" dirty="0" smtClean="0"/>
              <a:t>Hvad skal du tænke over inden du indkalder medarbejderne til møde</a:t>
            </a:r>
            <a:endParaRPr lang="da-DK" dirty="0"/>
          </a:p>
        </p:txBody>
      </p:sp>
    </p:spTree>
    <p:extLst>
      <p:ext uri="{BB962C8B-B14F-4D97-AF65-F5344CB8AC3E}">
        <p14:creationId xmlns:p14="http://schemas.microsoft.com/office/powerpoint/2010/main" val="3566045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idx="1"/>
          </p:nvPr>
        </p:nvSpPr>
        <p:spPr/>
        <p:txBody>
          <a:bodyPr/>
          <a:lstStyle/>
          <a:p>
            <a:r>
              <a:rPr lang="da-DK" dirty="0"/>
              <a:t>Det kan enten være en ansvarlig leder eller en repræsentant fra </a:t>
            </a:r>
            <a:r>
              <a:rPr lang="da-DK" dirty="0" smtClean="0"/>
              <a:t>styregruppen</a:t>
            </a:r>
            <a:r>
              <a:rPr lang="da-DK" dirty="0"/>
              <a:t>, som præsenterer resultaterne for resten af arbejdspladsen. </a:t>
            </a:r>
          </a:p>
          <a:p>
            <a:endParaRPr lang="da-DK" dirty="0" smtClean="0"/>
          </a:p>
          <a:p>
            <a:endParaRPr lang="da-DK" dirty="0" smtClean="0"/>
          </a:p>
          <a:p>
            <a:r>
              <a:rPr lang="da-DK" dirty="0" smtClean="0"/>
              <a:t>Afsæt </a:t>
            </a:r>
            <a:r>
              <a:rPr lang="da-DK" dirty="0" smtClean="0">
                <a:solidFill>
                  <a:schemeClr val="accent1"/>
                </a:solidFill>
              </a:rPr>
              <a:t>15-30 </a:t>
            </a:r>
            <a:r>
              <a:rPr lang="da-DK" dirty="0">
                <a:solidFill>
                  <a:schemeClr val="accent1"/>
                </a:solidFill>
              </a:rPr>
              <a:t>minutter til tilbagemeldingen. Medarbejderne skal have mulighed for at spørge ind til undersøgelsen</a:t>
            </a:r>
            <a:r>
              <a:rPr lang="da-DK" dirty="0" smtClean="0">
                <a:solidFill>
                  <a:schemeClr val="accent1"/>
                </a:solidFill>
              </a:rPr>
              <a:t>. I kan også overveje, om I skal lave nogle mindre grupper, hvor medarbejderne kort kan tale om resultaterne.</a:t>
            </a:r>
          </a:p>
          <a:p>
            <a:endParaRPr lang="da-DK" dirty="0"/>
          </a:p>
          <a:p>
            <a:endParaRPr lang="da-DK" dirty="0"/>
          </a:p>
        </p:txBody>
      </p:sp>
      <p:sp>
        <p:nvSpPr>
          <p:cNvPr id="3" name="Titel 2"/>
          <p:cNvSpPr>
            <a:spLocks noGrp="1"/>
          </p:cNvSpPr>
          <p:nvPr>
            <p:ph type="title"/>
          </p:nvPr>
        </p:nvSpPr>
        <p:spPr/>
        <p:txBody>
          <a:bodyPr/>
          <a:lstStyle/>
          <a:p>
            <a:r>
              <a:rPr lang="da-DK" dirty="0" smtClean="0">
                <a:solidFill>
                  <a:schemeClr val="accent1"/>
                </a:solidFill>
              </a:rPr>
              <a:t>Hvem står for mødet og </a:t>
            </a:r>
            <a:r>
              <a:rPr lang="da-DK" dirty="0" smtClean="0"/>
              <a:t>hvor lang tid skal det vare?</a:t>
            </a:r>
            <a:endParaRPr lang="da-DK" dirty="0"/>
          </a:p>
        </p:txBody>
      </p:sp>
    </p:spTree>
    <p:extLst>
      <p:ext uri="{BB962C8B-B14F-4D97-AF65-F5344CB8AC3E}">
        <p14:creationId xmlns:p14="http://schemas.microsoft.com/office/powerpoint/2010/main" val="1657143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lstStyle/>
          <a:p>
            <a:r>
              <a:rPr lang="da-DK" dirty="0" smtClean="0"/>
              <a:t>Mødet </a:t>
            </a:r>
            <a:r>
              <a:rPr lang="da-DK" dirty="0" smtClean="0">
                <a:solidFill>
                  <a:schemeClr val="accent1"/>
                </a:solidFill>
              </a:rPr>
              <a:t>skal finde sted hurtigst muligt efter tilbagemeldingsrapporten er færdig</a:t>
            </a:r>
          </a:p>
          <a:p>
            <a:endParaRPr lang="da-DK" dirty="0"/>
          </a:p>
          <a:p>
            <a:r>
              <a:rPr lang="da-DK" dirty="0" smtClean="0"/>
              <a:t>Indkald medarbejderne i god tid</a:t>
            </a:r>
          </a:p>
          <a:p>
            <a:endParaRPr lang="da-DK" dirty="0"/>
          </a:p>
          <a:p>
            <a:r>
              <a:rPr lang="da-DK" dirty="0" smtClean="0"/>
              <a:t>Skriv kort i mødeindkaldelsen, hvad mødet skal handle om. </a:t>
            </a:r>
          </a:p>
          <a:p>
            <a:pPr marL="180975" indent="0">
              <a:buNone/>
            </a:pPr>
            <a:r>
              <a:rPr lang="da-DK" dirty="0" smtClean="0"/>
              <a:t>Fx:</a:t>
            </a:r>
          </a:p>
          <a:p>
            <a:pPr marL="542925" lvl="1" indent="-180975"/>
            <a:r>
              <a:rPr lang="da-DK" dirty="0" smtClean="0"/>
              <a:t>Tilbagemelding på spørgeskemaundersøgelsen</a:t>
            </a:r>
          </a:p>
          <a:p>
            <a:pPr marL="542925" lvl="1" indent="-180975"/>
            <a:r>
              <a:rPr lang="da-DK" dirty="0" smtClean="0"/>
              <a:t>Udvikling siden sidst</a:t>
            </a:r>
          </a:p>
          <a:p>
            <a:pPr marL="542925" lvl="1" indent="-180975"/>
            <a:r>
              <a:rPr lang="da-DK" dirty="0" smtClean="0"/>
              <a:t>Særlige fokusområder</a:t>
            </a:r>
          </a:p>
          <a:p>
            <a:pPr marL="162000" lvl="1" indent="0">
              <a:buNone/>
            </a:pPr>
            <a:endParaRPr lang="da-DK" dirty="0" smtClean="0"/>
          </a:p>
          <a:p>
            <a:r>
              <a:rPr lang="da-DK" dirty="0" smtClean="0"/>
              <a:t>Mødet kan med fordel holdes </a:t>
            </a:r>
            <a:r>
              <a:rPr lang="da-DK" dirty="0"/>
              <a:t>som en del af eksisterende </a:t>
            </a:r>
            <a:r>
              <a:rPr lang="da-DK" dirty="0" smtClean="0"/>
              <a:t>møder eksempelvis afdelingsmøder. </a:t>
            </a:r>
          </a:p>
          <a:p>
            <a:endParaRPr lang="da-DK" dirty="0"/>
          </a:p>
          <a:p>
            <a:r>
              <a:rPr lang="da-DK" dirty="0" smtClean="0"/>
              <a:t>Giver </a:t>
            </a:r>
            <a:r>
              <a:rPr lang="da-DK" dirty="0"/>
              <a:t>det mest mening for jer at lave en fælles tilbagemelding på arbejdspladsen eller i de enkelte afdelinger</a:t>
            </a:r>
            <a:r>
              <a:rPr lang="da-DK" dirty="0" smtClean="0"/>
              <a:t>?</a:t>
            </a:r>
          </a:p>
          <a:p>
            <a:endParaRPr lang="da-DK" dirty="0"/>
          </a:p>
          <a:p>
            <a:endParaRPr lang="da-DK" dirty="0"/>
          </a:p>
        </p:txBody>
      </p:sp>
      <p:sp>
        <p:nvSpPr>
          <p:cNvPr id="5" name="Titel 4"/>
          <p:cNvSpPr>
            <a:spLocks noGrp="1"/>
          </p:cNvSpPr>
          <p:nvPr>
            <p:ph type="title"/>
          </p:nvPr>
        </p:nvSpPr>
        <p:spPr/>
        <p:txBody>
          <a:bodyPr/>
          <a:lstStyle/>
          <a:p>
            <a:r>
              <a:rPr lang="da-DK" dirty="0" smtClean="0"/>
              <a:t>Indkald til møde</a:t>
            </a:r>
            <a:endParaRPr lang="da-DK" dirty="0"/>
          </a:p>
        </p:txBody>
      </p:sp>
      <p:sp>
        <p:nvSpPr>
          <p:cNvPr id="7" name="Afrundet rektangel 6"/>
          <p:cNvSpPr/>
          <p:nvPr/>
        </p:nvSpPr>
        <p:spPr>
          <a:xfrm>
            <a:off x="7968208" y="2052000"/>
            <a:ext cx="3240360" cy="2961176"/>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endParaRPr lang="da-DK" sz="2000" dirty="0">
              <a:solidFill>
                <a:schemeClr val="bg1"/>
              </a:solidFill>
            </a:endParaRPr>
          </a:p>
          <a:p>
            <a:pPr marL="360000" indent="0">
              <a:buNone/>
            </a:pPr>
            <a:r>
              <a:rPr lang="da-DK" sz="2000" dirty="0">
                <a:solidFill>
                  <a:schemeClr val="bg1"/>
                </a:solidFill>
                <a:latin typeface="Aparajita" panose="020B0604020202020204" pitchFamily="34" charset="0"/>
                <a:cs typeface="Aparajita" panose="020B0604020202020204" pitchFamily="34" charset="0"/>
              </a:rPr>
              <a:t>Send rapporten ud til medarbejderne </a:t>
            </a:r>
            <a:r>
              <a:rPr lang="da-DK" sz="2000" dirty="0" smtClean="0">
                <a:solidFill>
                  <a:schemeClr val="bg1"/>
                </a:solidFill>
                <a:latin typeface="Aparajita" panose="020B0604020202020204" pitchFamily="34" charset="0"/>
                <a:cs typeface="Aparajita" panose="020B0604020202020204" pitchFamily="34" charset="0"/>
              </a:rPr>
              <a:t>før </a:t>
            </a:r>
            <a:r>
              <a:rPr lang="da-DK" sz="2000" dirty="0">
                <a:solidFill>
                  <a:schemeClr val="bg1"/>
                </a:solidFill>
                <a:latin typeface="Aparajita" panose="020B0604020202020204" pitchFamily="34" charset="0"/>
                <a:cs typeface="Aparajita" panose="020B0604020202020204" pitchFamily="34" charset="0"/>
              </a:rPr>
              <a:t>mødet. </a:t>
            </a:r>
            <a:endParaRPr lang="da-DK" sz="2000" dirty="0" smtClean="0">
              <a:solidFill>
                <a:schemeClr val="bg1"/>
              </a:solidFill>
              <a:latin typeface="Aparajita" panose="020B0604020202020204" pitchFamily="34" charset="0"/>
              <a:cs typeface="Aparajita" panose="020B0604020202020204" pitchFamily="34" charset="0"/>
            </a:endParaRPr>
          </a:p>
          <a:p>
            <a:pPr marL="360000" indent="0">
              <a:buNone/>
            </a:pPr>
            <a:endParaRPr lang="da-DK" sz="2000" dirty="0">
              <a:solidFill>
                <a:schemeClr val="bg1"/>
              </a:solidFill>
              <a:latin typeface="Aparajita" panose="020B0604020202020204" pitchFamily="34" charset="0"/>
              <a:cs typeface="Aparajita" panose="020B0604020202020204" pitchFamily="34" charset="0"/>
            </a:endParaRPr>
          </a:p>
          <a:p>
            <a:pPr marL="360000" indent="0">
              <a:buNone/>
            </a:pPr>
            <a:r>
              <a:rPr lang="da-DK" sz="2000" dirty="0" smtClean="0">
                <a:solidFill>
                  <a:schemeClr val="bg1"/>
                </a:solidFill>
                <a:latin typeface="Aparajita" panose="020B0604020202020204" pitchFamily="34" charset="0"/>
                <a:cs typeface="Aparajita" panose="020B0604020202020204" pitchFamily="34" charset="0"/>
              </a:rPr>
              <a:t>Gerne i god tid, </a:t>
            </a:r>
            <a:r>
              <a:rPr lang="da-DK" sz="2000" dirty="0">
                <a:solidFill>
                  <a:schemeClr val="bg1"/>
                </a:solidFill>
                <a:latin typeface="Aparajita" panose="020B0604020202020204" pitchFamily="34" charset="0"/>
                <a:cs typeface="Aparajita" panose="020B0604020202020204" pitchFamily="34" charset="0"/>
              </a:rPr>
              <a:t>så de har tid til at kigge på den og stille spørgsmål</a:t>
            </a:r>
            <a:r>
              <a:rPr lang="da-DK" sz="2000" dirty="0" smtClean="0">
                <a:solidFill>
                  <a:schemeClr val="bg1"/>
                </a:solidFill>
                <a:latin typeface="Aparajita" panose="020B0604020202020204" pitchFamily="34" charset="0"/>
                <a:cs typeface="Aparajita" panose="020B0604020202020204" pitchFamily="34" charset="0"/>
              </a:rPr>
              <a:t>.</a:t>
            </a:r>
          </a:p>
          <a:p>
            <a:pPr marL="360000" indent="0">
              <a:buNone/>
            </a:pPr>
            <a:r>
              <a:rPr lang="da-DK" sz="2000" dirty="0" smtClean="0">
                <a:solidFill>
                  <a:schemeClr val="bg1"/>
                </a:solidFill>
                <a:latin typeface="Aparajita" panose="020B0604020202020204" pitchFamily="34" charset="0"/>
                <a:cs typeface="Aparajita" panose="020B0604020202020204" pitchFamily="34" charset="0"/>
              </a:rPr>
              <a:t> </a:t>
            </a:r>
            <a:endParaRPr lang="da-DK" sz="2000" dirty="0">
              <a:solidFill>
                <a:schemeClr val="bg1"/>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1276955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Pladsholder til indhold 8"/>
          <p:cNvGraphicFramePr>
            <a:graphicFrameLocks noGrp="1"/>
          </p:cNvGraphicFramePr>
          <p:nvPr>
            <p:ph idx="1"/>
            <p:extLst>
              <p:ext uri="{D42A27DB-BD31-4B8C-83A1-F6EECF244321}">
                <p14:modId xmlns:p14="http://schemas.microsoft.com/office/powerpoint/2010/main" val="790061491"/>
              </p:ext>
            </p:extLst>
          </p:nvPr>
        </p:nvGraphicFramePr>
        <p:xfrm>
          <a:off x="407368" y="1124744"/>
          <a:ext cx="10369152" cy="5623560"/>
        </p:xfrm>
        <a:graphic>
          <a:graphicData uri="http://schemas.openxmlformats.org/drawingml/2006/table">
            <a:tbl>
              <a:tblPr firstRow="1" bandRow="1">
                <a:tableStyleId>{5DA37D80-6434-44D0-A028-1B22A696006F}</a:tableStyleId>
              </a:tblPr>
              <a:tblGrid>
                <a:gridCol w="2458046">
                  <a:extLst>
                    <a:ext uri="{9D8B030D-6E8A-4147-A177-3AD203B41FA5}">
                      <a16:colId xmlns:a16="http://schemas.microsoft.com/office/drawing/2014/main" val="20000"/>
                    </a:ext>
                  </a:extLst>
                </a:gridCol>
                <a:gridCol w="5390826">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da-DK" dirty="0" smtClean="0"/>
                        <a:t>Hvad </a:t>
                      </a:r>
                      <a:endParaRPr lang="da-DK" dirty="0"/>
                    </a:p>
                  </a:txBody>
                  <a:tcPr/>
                </a:tc>
                <a:tc>
                  <a:txBody>
                    <a:bodyPr/>
                    <a:lstStyle/>
                    <a:p>
                      <a:r>
                        <a:rPr lang="da-DK" dirty="0" smtClean="0"/>
                        <a:t>Formål </a:t>
                      </a:r>
                    </a:p>
                    <a:p>
                      <a:endParaRPr lang="da-DK" b="0" dirty="0"/>
                    </a:p>
                  </a:txBody>
                  <a:tcPr/>
                </a:tc>
                <a:tc>
                  <a:txBody>
                    <a:bodyPr/>
                    <a:lstStyle/>
                    <a:p>
                      <a:r>
                        <a:rPr lang="da-DK" dirty="0" smtClean="0"/>
                        <a:t>Slides, som skal vises</a:t>
                      </a:r>
                      <a:endParaRPr lang="da-DK" dirty="0"/>
                    </a:p>
                  </a:txBody>
                  <a:tcPr/>
                </a:tc>
                <a:extLst>
                  <a:ext uri="{0D108BD9-81ED-4DB2-BD59-A6C34878D82A}">
                    <a16:rowId xmlns:a16="http://schemas.microsoft.com/office/drawing/2014/main" val="10000"/>
                  </a:ext>
                </a:extLst>
              </a:tr>
              <a:tr h="370840">
                <a:tc>
                  <a:txBody>
                    <a:bodyPr/>
                    <a:lstStyle/>
                    <a:p>
                      <a:r>
                        <a:rPr lang="da-DK" dirty="0" smtClean="0"/>
                        <a:t>Velkommen og dagsorden</a:t>
                      </a:r>
                      <a:endParaRPr lang="da-DK" dirty="0"/>
                    </a:p>
                  </a:txBody>
                  <a:tcPr/>
                </a:tc>
                <a:tc>
                  <a:txBody>
                    <a:bodyPr/>
                    <a:lstStyle/>
                    <a:p>
                      <a:pPr marL="285750" indent="-285750">
                        <a:buFont typeface="Arial" panose="020B0604020202020204" pitchFamily="34" charset="0"/>
                        <a:buChar char="•"/>
                      </a:pPr>
                      <a:r>
                        <a:rPr lang="da-DK" sz="1000" dirty="0" smtClean="0"/>
                        <a:t>Byd</a:t>
                      </a:r>
                      <a:r>
                        <a:rPr lang="da-DK" sz="1000" baseline="0" dirty="0" smtClean="0"/>
                        <a:t> velkommen: sig tak til medarbejderne for deres deltagelse i undersøgelsen</a:t>
                      </a:r>
                    </a:p>
                    <a:p>
                      <a:pPr marL="285750" indent="-285750">
                        <a:buFont typeface="Arial" panose="020B0604020202020204" pitchFamily="34" charset="0"/>
                        <a:buChar char="•"/>
                      </a:pPr>
                      <a:endParaRPr lang="da-DK" sz="1000" baseline="0" dirty="0" smtClean="0"/>
                    </a:p>
                    <a:p>
                      <a:pPr marL="285750" indent="-285750">
                        <a:buFont typeface="Arial" panose="020B0604020202020204" pitchFamily="34" charset="0"/>
                        <a:buChar char="•"/>
                      </a:pPr>
                      <a:r>
                        <a:rPr lang="da-DK" sz="1000" dirty="0" smtClean="0"/>
                        <a:t>Præsenter</a:t>
                      </a:r>
                      <a:r>
                        <a:rPr lang="da-DK" sz="1000" baseline="0" dirty="0" smtClean="0"/>
                        <a:t> dagsorden</a:t>
                      </a:r>
                      <a:endParaRPr lang="da-DK" sz="1000" dirty="0"/>
                    </a:p>
                  </a:txBody>
                  <a:tcPr/>
                </a:tc>
                <a:tc>
                  <a:txBody>
                    <a:bodyPr/>
                    <a:lstStyle/>
                    <a:p>
                      <a:endParaRPr lang="da-DK" dirty="0" smtClean="0"/>
                    </a:p>
                    <a:p>
                      <a:endParaRPr lang="da-DK" dirty="0" smtClean="0"/>
                    </a:p>
                    <a:p>
                      <a:endParaRPr lang="da-DK" dirty="0" smtClean="0"/>
                    </a:p>
                    <a:p>
                      <a:endParaRPr lang="da-DK" dirty="0" smtClean="0"/>
                    </a:p>
                    <a:p>
                      <a:endParaRPr lang="da-DK" dirty="0" smtClean="0"/>
                    </a:p>
                  </a:txBody>
                  <a:tcPr/>
                </a:tc>
                <a:extLst>
                  <a:ext uri="{0D108BD9-81ED-4DB2-BD59-A6C34878D82A}">
                    <a16:rowId xmlns:a16="http://schemas.microsoft.com/office/drawing/2014/main" val="10001"/>
                  </a:ext>
                </a:extLst>
              </a:tr>
              <a:tr h="370840">
                <a:tc>
                  <a:txBody>
                    <a:bodyPr/>
                    <a:lstStyle/>
                    <a:p>
                      <a:r>
                        <a:rPr lang="da-DK" dirty="0" smtClean="0"/>
                        <a:t>Vis</a:t>
                      </a:r>
                      <a:r>
                        <a:rPr lang="da-DK" baseline="0" dirty="0" smtClean="0"/>
                        <a:t> resultatet fra målingen af </a:t>
                      </a:r>
                      <a:r>
                        <a:rPr lang="da-DK" baseline="0" dirty="0" err="1" smtClean="0"/>
                        <a:t>psykosocialtarbejdsmiljø</a:t>
                      </a:r>
                      <a:r>
                        <a:rPr lang="da-DK" baseline="0" dirty="0" smtClean="0"/>
                        <a:t> </a:t>
                      </a:r>
                      <a:r>
                        <a:rPr lang="da-DK" baseline="0" dirty="0" smtClean="0"/>
                        <a:t>og trivsel</a:t>
                      </a:r>
                      <a:endParaRPr lang="da-DK" dirty="0"/>
                    </a:p>
                  </a:txBody>
                  <a:tcPr/>
                </a:tc>
                <a:tc>
                  <a:txBody>
                    <a:bodyPr/>
                    <a:lstStyle/>
                    <a:p>
                      <a:r>
                        <a:rPr lang="da-DK" sz="1000" dirty="0" smtClean="0"/>
                        <a:t>Gennemgå</a:t>
                      </a:r>
                      <a:r>
                        <a:rPr lang="da-DK" sz="1000" baseline="0" dirty="0" smtClean="0"/>
                        <a:t> resultaterne fra undersøgelsen ved at præsentere slides. </a:t>
                      </a:r>
                    </a:p>
                    <a:p>
                      <a:endParaRPr lang="da-DK" sz="1000" baseline="0" dirty="0" smtClean="0"/>
                    </a:p>
                    <a:p>
                      <a:r>
                        <a:rPr lang="da-DK" sz="1000" baseline="0" dirty="0" smtClean="0"/>
                        <a:t>Du kan vælge at fremhæve enkelte resultater, som du finder særligt relevant. Fx:</a:t>
                      </a:r>
                    </a:p>
                    <a:p>
                      <a:endParaRPr lang="da-DK" sz="1000" baseline="0" dirty="0" smtClean="0"/>
                    </a:p>
                    <a:p>
                      <a:pPr marL="285750" indent="-285750">
                        <a:buFont typeface="Arial" panose="020B0604020202020204" pitchFamily="34" charset="0"/>
                        <a:buChar char="•"/>
                      </a:pPr>
                      <a:r>
                        <a:rPr lang="da-DK" sz="1000" i="1" baseline="0" dirty="0" smtClean="0"/>
                        <a:t>”Jeg synes, scoren på ledelseskvalitet er lidt for lav, så det er noget af det, vi gerne vil arbejde med”</a:t>
                      </a:r>
                    </a:p>
                    <a:p>
                      <a:pPr marL="285750" indent="-285750">
                        <a:buFont typeface="Arial" panose="020B0604020202020204" pitchFamily="34" charset="0"/>
                        <a:buChar char="•"/>
                      </a:pPr>
                      <a:endParaRPr lang="da-DK" sz="1000" i="1" baseline="0" dirty="0" smtClean="0"/>
                    </a:p>
                    <a:p>
                      <a:pPr marL="285750" indent="-285750">
                        <a:buFont typeface="Arial" panose="020B0604020202020204" pitchFamily="34" charset="0"/>
                        <a:buChar char="•"/>
                      </a:pPr>
                      <a:r>
                        <a:rPr lang="da-DK" sz="1000" i="1" baseline="0" dirty="0" smtClean="0"/>
                        <a:t>”Vi har 7 % her på arbejdspladsen, der oplever mobning. Og det er simpelthen for mange. Vi har en 0-tolerance overfor mobning, så her skal vi have lavet en fælles indsats på arbejdspladsen”</a:t>
                      </a:r>
                    </a:p>
                    <a:p>
                      <a:pPr marL="285750" indent="-285750">
                        <a:buFont typeface="Arial" panose="020B0604020202020204" pitchFamily="34" charset="0"/>
                        <a:buChar char="•"/>
                      </a:pPr>
                      <a:endParaRPr lang="da-DK" sz="1000" i="1" baseline="0" dirty="0" smtClean="0">
                        <a:solidFill>
                          <a:schemeClr val="accent1"/>
                        </a:solidFill>
                      </a:endParaRPr>
                    </a:p>
                    <a:p>
                      <a:pPr marL="285750" indent="-285750">
                        <a:buFont typeface="Arial" panose="020B0604020202020204" pitchFamily="34" charset="0"/>
                        <a:buChar char="•"/>
                      </a:pPr>
                      <a:r>
                        <a:rPr lang="da-DK" sz="1000" i="1" baseline="0" dirty="0" smtClean="0">
                          <a:solidFill>
                            <a:schemeClr val="accent1"/>
                          </a:solidFill>
                        </a:rPr>
                        <a:t>”Vi er meget tilfredse med, at så mange har tillid til deres kolleger. Det vil vi gerne holde fast i!”</a:t>
                      </a:r>
                      <a:endParaRPr lang="da-DK" sz="1000" i="1" dirty="0">
                        <a:solidFill>
                          <a:schemeClr val="accent1"/>
                        </a:solidFill>
                      </a:endParaRPr>
                    </a:p>
                  </a:txBody>
                  <a:tcPr/>
                </a:tc>
                <a:tc>
                  <a:txBody>
                    <a:bodyPr/>
                    <a:lstStyle/>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a:p>
                  </a:txBody>
                  <a:tcPr/>
                </a:tc>
                <a:extLst>
                  <a:ext uri="{0D108BD9-81ED-4DB2-BD59-A6C34878D82A}">
                    <a16:rowId xmlns:a16="http://schemas.microsoft.com/office/drawing/2014/main" val="10002"/>
                  </a:ext>
                </a:extLst>
              </a:tr>
            </a:tbl>
          </a:graphicData>
        </a:graphic>
      </p:graphicFrame>
      <p:sp>
        <p:nvSpPr>
          <p:cNvPr id="6" name="Titel 5"/>
          <p:cNvSpPr>
            <a:spLocks noGrp="1"/>
          </p:cNvSpPr>
          <p:nvPr>
            <p:ph type="title"/>
          </p:nvPr>
        </p:nvSpPr>
        <p:spPr/>
        <p:txBody>
          <a:bodyPr/>
          <a:lstStyle/>
          <a:p>
            <a:r>
              <a:rPr lang="da-DK" dirty="0" smtClean="0"/>
              <a:t>Hjælpe slides til leder/tovholder til møde med medarbejderne </a:t>
            </a:r>
            <a:endParaRPr lang="da-DK" dirty="0"/>
          </a:p>
        </p:txBody>
      </p:sp>
      <p:pic>
        <p:nvPicPr>
          <p:cNvPr id="3" name="Billede 2"/>
          <p:cNvPicPr>
            <a:picLocks noChangeAspect="1"/>
          </p:cNvPicPr>
          <p:nvPr/>
        </p:nvPicPr>
        <p:blipFill rotWithShape="1">
          <a:blip r:embed="rId2"/>
          <a:srcRect l="3298" t="1384" r="4680" b="79513"/>
          <a:stretch/>
        </p:blipFill>
        <p:spPr>
          <a:xfrm>
            <a:off x="8688288" y="1772816"/>
            <a:ext cx="1567858" cy="888453"/>
          </a:xfrm>
          <a:prstGeom prst="rect">
            <a:avLst/>
          </a:prstGeom>
        </p:spPr>
      </p:pic>
      <p:pic>
        <p:nvPicPr>
          <p:cNvPr id="10" name="Billede 9"/>
          <p:cNvPicPr>
            <a:picLocks noChangeAspect="1"/>
          </p:cNvPicPr>
          <p:nvPr/>
        </p:nvPicPr>
        <p:blipFill rotWithShape="1">
          <a:blip r:embed="rId2"/>
          <a:srcRect l="3585" t="20384" r="4393" b="1490"/>
          <a:stretch/>
        </p:blipFill>
        <p:spPr>
          <a:xfrm>
            <a:off x="8673426" y="2787214"/>
            <a:ext cx="1567857" cy="3633507"/>
          </a:xfrm>
          <a:prstGeom prst="rect">
            <a:avLst/>
          </a:prstGeom>
        </p:spPr>
      </p:pic>
    </p:spTree>
    <p:extLst>
      <p:ext uri="{BB962C8B-B14F-4D97-AF65-F5344CB8AC3E}">
        <p14:creationId xmlns:p14="http://schemas.microsoft.com/office/powerpoint/2010/main" val="4240984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dsholder til indhold 4"/>
          <p:cNvGraphicFramePr>
            <a:graphicFrameLocks noGrp="1"/>
          </p:cNvGraphicFramePr>
          <p:nvPr>
            <p:ph idx="1"/>
            <p:extLst>
              <p:ext uri="{D42A27DB-BD31-4B8C-83A1-F6EECF244321}">
                <p14:modId xmlns:p14="http://schemas.microsoft.com/office/powerpoint/2010/main" val="3872492375"/>
              </p:ext>
            </p:extLst>
          </p:nvPr>
        </p:nvGraphicFramePr>
        <p:xfrm>
          <a:off x="407368" y="1124744"/>
          <a:ext cx="10369152" cy="5288280"/>
        </p:xfrm>
        <a:graphic>
          <a:graphicData uri="http://schemas.openxmlformats.org/drawingml/2006/table">
            <a:tbl>
              <a:tblPr firstRow="1" bandRow="1">
                <a:tableStyleId>{5DA37D80-6434-44D0-A028-1B22A696006F}</a:tableStyleId>
              </a:tblPr>
              <a:tblGrid>
                <a:gridCol w="2916237">
                  <a:extLst>
                    <a:ext uri="{9D8B030D-6E8A-4147-A177-3AD203B41FA5}">
                      <a16:colId xmlns:a16="http://schemas.microsoft.com/office/drawing/2014/main" val="20000"/>
                    </a:ext>
                  </a:extLst>
                </a:gridCol>
                <a:gridCol w="4932635">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da-DK" dirty="0" smtClean="0"/>
                        <a:t>Hvad </a:t>
                      </a:r>
                      <a:endParaRPr lang="da-DK" dirty="0"/>
                    </a:p>
                  </a:txBody>
                  <a:tcPr/>
                </a:tc>
                <a:tc>
                  <a:txBody>
                    <a:bodyPr/>
                    <a:lstStyle/>
                    <a:p>
                      <a:r>
                        <a:rPr lang="da-DK" dirty="0" smtClean="0"/>
                        <a:t>Formål </a:t>
                      </a:r>
                    </a:p>
                    <a:p>
                      <a:endParaRPr lang="da-DK" dirty="0" smtClean="0"/>
                    </a:p>
                  </a:txBody>
                  <a:tcPr/>
                </a:tc>
                <a:tc>
                  <a:txBody>
                    <a:bodyPr/>
                    <a:lstStyle/>
                    <a:p>
                      <a:r>
                        <a:rPr lang="da-DK" dirty="0" smtClean="0"/>
                        <a:t>Slides, som skal vises</a:t>
                      </a:r>
                      <a:endParaRPr lang="da-DK" dirty="0"/>
                    </a:p>
                  </a:txBody>
                  <a:tcPr/>
                </a:tc>
                <a:extLst>
                  <a:ext uri="{0D108BD9-81ED-4DB2-BD59-A6C34878D82A}">
                    <a16:rowId xmlns:a16="http://schemas.microsoft.com/office/drawing/2014/main" val="10000"/>
                  </a:ext>
                </a:extLst>
              </a:tr>
              <a:tr h="370840">
                <a:tc>
                  <a:txBody>
                    <a:bodyPr/>
                    <a:lstStyle/>
                    <a:p>
                      <a:r>
                        <a:rPr lang="da-DK" dirty="0" smtClean="0"/>
                        <a:t>Inddragelse af medarbejdere </a:t>
                      </a:r>
                    </a:p>
                    <a:p>
                      <a:endParaRPr lang="da-DK" dirty="0"/>
                    </a:p>
                    <a:p>
                      <a:r>
                        <a:rPr lang="da-DK" dirty="0" smtClean="0"/>
                        <a:t>Spørgsmål</a:t>
                      </a:r>
                      <a:r>
                        <a:rPr lang="da-DK" baseline="0" dirty="0" smtClean="0"/>
                        <a:t> og kommentarer </a:t>
                      </a:r>
                      <a:endParaRPr lang="da-DK" dirty="0"/>
                    </a:p>
                  </a:txBody>
                  <a:tcPr/>
                </a:tc>
                <a:tc>
                  <a:txBody>
                    <a:bodyPr/>
                    <a:lstStyle/>
                    <a:p>
                      <a:r>
                        <a:rPr lang="da-DK" sz="1000" dirty="0" smtClean="0"/>
                        <a:t>Fortæl medarbejderne, at de vil blive</a:t>
                      </a:r>
                      <a:r>
                        <a:rPr lang="da-DK" sz="1000" baseline="0" dirty="0" smtClean="0"/>
                        <a:t> lyttet til og inddraget igennem hele processen.</a:t>
                      </a:r>
                    </a:p>
                    <a:p>
                      <a:endParaRPr lang="da-DK" sz="1000" baseline="0" dirty="0" smtClean="0"/>
                    </a:p>
                    <a:p>
                      <a:r>
                        <a:rPr lang="da-DK" sz="1000" baseline="0" dirty="0" smtClean="0"/>
                        <a:t>Du kan fx supplere med: </a:t>
                      </a:r>
                    </a:p>
                    <a:p>
                      <a:r>
                        <a:rPr lang="da-DK" sz="1000" i="1" baseline="0" dirty="0" smtClean="0"/>
                        <a:t>”I må meget gerne igennem hele processen hive fat i arbejdsgruppen og fortælle om jeres oplevelser og idéer til at forbedre det psykosociale arbejdsmiljø.”</a:t>
                      </a:r>
                    </a:p>
                    <a:p>
                      <a:endParaRPr lang="da-DK" sz="1000" i="1" baseline="0" dirty="0" smtClean="0"/>
                    </a:p>
                    <a:p>
                      <a:r>
                        <a:rPr lang="da-DK" sz="1000" i="1" baseline="0" dirty="0" smtClean="0">
                          <a:solidFill>
                            <a:schemeClr val="tx1"/>
                          </a:solidFill>
                        </a:rPr>
                        <a:t>Eller ”Hvis I oplever, at der noget, der skal justeres, for at fungere bedre, så meld det endelig tilbage til arbejdsgruppen.”</a:t>
                      </a:r>
                      <a:endParaRPr lang="da-DK" sz="1000" i="1" dirty="0">
                        <a:solidFill>
                          <a:schemeClr val="tx1"/>
                        </a:solidFill>
                      </a:endParaRPr>
                    </a:p>
                  </a:txBody>
                  <a:tcPr/>
                </a:tc>
                <a:tc>
                  <a:txBody>
                    <a:bodyPr/>
                    <a:lstStyle/>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a:p>
                    <a:p>
                      <a:endParaRPr lang="da-DK" dirty="0" smtClean="0"/>
                    </a:p>
                    <a:p>
                      <a:endParaRPr lang="da-DK" dirty="0" smtClean="0"/>
                    </a:p>
                    <a:p>
                      <a:endParaRPr lang="da-DK" dirty="0" smtClean="0"/>
                    </a:p>
                    <a:p>
                      <a:endParaRPr lang="da-DK" dirty="0" smtClean="0"/>
                    </a:p>
                    <a:p>
                      <a:endParaRPr lang="da-DK" dirty="0" smtClean="0"/>
                    </a:p>
                  </a:txBody>
                  <a:tcPr/>
                </a:tc>
                <a:extLst>
                  <a:ext uri="{0D108BD9-81ED-4DB2-BD59-A6C34878D82A}">
                    <a16:rowId xmlns:a16="http://schemas.microsoft.com/office/drawing/2014/main" val="10001"/>
                  </a:ext>
                </a:extLst>
              </a:tr>
              <a:tr h="370840">
                <a:tc>
                  <a:txBody>
                    <a:bodyPr/>
                    <a:lstStyle/>
                    <a:p>
                      <a:r>
                        <a:rPr lang="da-DK" dirty="0" smtClean="0"/>
                        <a:t>Den videre proces </a:t>
                      </a:r>
                      <a:endParaRPr lang="da-DK" dirty="0"/>
                    </a:p>
                  </a:txBody>
                  <a:tcPr/>
                </a:tc>
                <a:tc>
                  <a:txBody>
                    <a:bodyPr/>
                    <a:lstStyle/>
                    <a:p>
                      <a:r>
                        <a:rPr lang="da-DK" sz="1000" dirty="0" smtClean="0"/>
                        <a:t>Vis medarbejderne et overblik</a:t>
                      </a:r>
                      <a:r>
                        <a:rPr lang="da-DK" sz="1000" baseline="0" dirty="0" smtClean="0"/>
                        <a:t> over alle de planlagte aktiviteter i processen. </a:t>
                      </a:r>
                    </a:p>
                    <a:p>
                      <a:endParaRPr lang="da-DK" sz="1000" baseline="0" dirty="0" smtClean="0"/>
                    </a:p>
                    <a:p>
                      <a:r>
                        <a:rPr lang="da-DK" sz="1000" i="1" baseline="0" dirty="0" smtClean="0"/>
                        <a:t>Fortæl: </a:t>
                      </a:r>
                    </a:p>
                    <a:p>
                      <a:pPr marL="228600" indent="-228600">
                        <a:spcAft>
                          <a:spcPts val="600"/>
                        </a:spcAft>
                        <a:buAutoNum type="arabicParenR"/>
                      </a:pPr>
                      <a:r>
                        <a:rPr lang="da-DK" sz="1000" baseline="0" dirty="0" smtClean="0"/>
                        <a:t>Hvornår er der prioriteringsmøde</a:t>
                      </a:r>
                    </a:p>
                    <a:p>
                      <a:pPr marL="228600" indent="-228600">
                        <a:spcAft>
                          <a:spcPts val="600"/>
                        </a:spcAft>
                        <a:buAutoNum type="arabicParenR"/>
                      </a:pPr>
                      <a:r>
                        <a:rPr lang="da-DK" sz="1000" baseline="0" dirty="0" smtClean="0"/>
                        <a:t>Hvornår er der handleplansmøde</a:t>
                      </a:r>
                    </a:p>
                    <a:p>
                      <a:pPr marL="228600" indent="-228600">
                        <a:spcAft>
                          <a:spcPts val="600"/>
                        </a:spcAft>
                        <a:buAutoNum type="arabicParenR"/>
                      </a:pPr>
                      <a:r>
                        <a:rPr lang="da-DK" sz="1000" baseline="0" dirty="0" smtClean="0"/>
                        <a:t>Hvornår igangsættes implementeringen af de første aktiviteter</a:t>
                      </a:r>
                    </a:p>
                    <a:p>
                      <a:pPr marL="542925" indent="-180975">
                        <a:spcAft>
                          <a:spcPts val="600"/>
                        </a:spcAft>
                        <a:buFont typeface="Arial" panose="020B0604020202020204" pitchFamily="34" charset="0"/>
                        <a:buChar char="•"/>
                      </a:pPr>
                      <a:r>
                        <a:rPr lang="da-DK" sz="1000" baseline="0" dirty="0" smtClean="0"/>
                        <a:t>Hvad kommer det til at betyde for medarbejderne?</a:t>
                      </a:r>
                    </a:p>
                    <a:p>
                      <a:pPr marL="542925" indent="-180975">
                        <a:spcAft>
                          <a:spcPts val="600"/>
                        </a:spcAft>
                        <a:buFont typeface="Arial" panose="020B0604020202020204" pitchFamily="34" charset="0"/>
                        <a:buChar char="•"/>
                      </a:pPr>
                      <a:r>
                        <a:rPr lang="da-DK" sz="1000" baseline="0" dirty="0" smtClean="0"/>
                        <a:t>Hvad kan medarbejderne forvente at skulle gøre?</a:t>
                      </a:r>
                    </a:p>
                    <a:p>
                      <a:pPr marL="266700" indent="-266700">
                        <a:spcAft>
                          <a:spcPts val="600"/>
                        </a:spcAft>
                        <a:buNone/>
                      </a:pPr>
                      <a:r>
                        <a:rPr lang="da-DK" sz="1000" dirty="0" smtClean="0"/>
                        <a:t>4)</a:t>
                      </a:r>
                      <a:r>
                        <a:rPr lang="da-DK" sz="1000" baseline="0" dirty="0" smtClean="0"/>
                        <a:t> </a:t>
                      </a:r>
                      <a:r>
                        <a:rPr lang="da-DK" sz="1000" dirty="0" smtClean="0"/>
                        <a:t>Hvornår evaluerer</a:t>
                      </a:r>
                      <a:r>
                        <a:rPr lang="da-DK" sz="1000" baseline="0" dirty="0" smtClean="0"/>
                        <a:t> i effekterne af indsatsen</a:t>
                      </a:r>
                    </a:p>
                    <a:p>
                      <a:pPr marL="0" indent="0">
                        <a:spcAft>
                          <a:spcPts val="600"/>
                        </a:spcAft>
                        <a:buNone/>
                        <a:tabLst>
                          <a:tab pos="85725" algn="l"/>
                        </a:tabLst>
                      </a:pPr>
                      <a:r>
                        <a:rPr lang="da-DK" sz="1000" baseline="0" dirty="0" smtClean="0"/>
                        <a:t>5) Hvornår forventes processen at blive afsluttet</a:t>
                      </a:r>
                      <a:endParaRPr lang="da-DK" sz="1000" dirty="0"/>
                    </a:p>
                  </a:txBody>
                  <a:tcPr/>
                </a:tc>
                <a:tc>
                  <a:txBody>
                    <a:bodyPr/>
                    <a:lstStyle/>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txBody>
                  <a:tcPr/>
                </a:tc>
                <a:extLst>
                  <a:ext uri="{0D108BD9-81ED-4DB2-BD59-A6C34878D82A}">
                    <a16:rowId xmlns:a16="http://schemas.microsoft.com/office/drawing/2014/main" val="10002"/>
                  </a:ext>
                </a:extLst>
              </a:tr>
            </a:tbl>
          </a:graphicData>
        </a:graphic>
      </p:graphicFrame>
      <p:sp>
        <p:nvSpPr>
          <p:cNvPr id="3" name="Titel 2"/>
          <p:cNvSpPr>
            <a:spLocks noGrp="1"/>
          </p:cNvSpPr>
          <p:nvPr>
            <p:ph type="title"/>
          </p:nvPr>
        </p:nvSpPr>
        <p:spPr/>
        <p:txBody>
          <a:bodyPr/>
          <a:lstStyle/>
          <a:p>
            <a:r>
              <a:rPr lang="da-DK" dirty="0"/>
              <a:t>Hjælpe slides til leder/tovholder til møde med medarbejderne </a:t>
            </a:r>
          </a:p>
        </p:txBody>
      </p:sp>
      <p:pic>
        <p:nvPicPr>
          <p:cNvPr id="2" name="Billede 1"/>
          <p:cNvPicPr>
            <a:picLocks noChangeAspect="1"/>
          </p:cNvPicPr>
          <p:nvPr/>
        </p:nvPicPr>
        <p:blipFill rotWithShape="1">
          <a:blip r:embed="rId2"/>
          <a:srcRect l="2571" t="1207" r="4872" b="73476"/>
          <a:stretch/>
        </p:blipFill>
        <p:spPr>
          <a:xfrm>
            <a:off x="8472264" y="1988840"/>
            <a:ext cx="2088232" cy="1218135"/>
          </a:xfrm>
          <a:prstGeom prst="rect">
            <a:avLst/>
          </a:prstGeom>
        </p:spPr>
      </p:pic>
      <p:pic>
        <p:nvPicPr>
          <p:cNvPr id="7" name="Billede 6"/>
          <p:cNvPicPr>
            <a:picLocks noChangeAspect="1"/>
          </p:cNvPicPr>
          <p:nvPr/>
        </p:nvPicPr>
        <p:blipFill rotWithShape="1">
          <a:blip r:embed="rId2"/>
          <a:srcRect t="25442" r="7442" b="49241"/>
          <a:stretch/>
        </p:blipFill>
        <p:spPr>
          <a:xfrm>
            <a:off x="8472264" y="4581128"/>
            <a:ext cx="2088232" cy="1218135"/>
          </a:xfrm>
          <a:prstGeom prst="rect">
            <a:avLst/>
          </a:prstGeom>
        </p:spPr>
      </p:pic>
    </p:spTree>
    <p:extLst>
      <p:ext uri="{BB962C8B-B14F-4D97-AF65-F5344CB8AC3E}">
        <p14:creationId xmlns:p14="http://schemas.microsoft.com/office/powerpoint/2010/main" val="3707144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4"/>
</p:tagLst>
</file>

<file path=ppt/tags/tag10.xml><?xml version="1.0" encoding="utf-8"?>
<p:tagLst xmlns:a="http://schemas.openxmlformats.org/drawingml/2006/main" xmlns:r="http://schemas.openxmlformats.org/officeDocument/2006/relationships" xmlns:p="http://schemas.openxmlformats.org/presentationml/2006/main">
  <p:tag name="SHAPE_LOCKS" val="4"/>
</p:tagLst>
</file>

<file path=ppt/tags/tag2.xml><?xml version="1.0" encoding="utf-8"?>
<p:tagLst xmlns:a="http://schemas.openxmlformats.org/drawingml/2006/main" xmlns:r="http://schemas.openxmlformats.org/officeDocument/2006/relationships" xmlns:p="http://schemas.openxmlformats.org/presentationml/2006/main">
  <p:tag name="SHAPE_LOCKS" val="4"/>
</p:tagLst>
</file>

<file path=ppt/tags/tag3.xml><?xml version="1.0" encoding="utf-8"?>
<p:tagLst xmlns:a="http://schemas.openxmlformats.org/drawingml/2006/main" xmlns:r="http://schemas.openxmlformats.org/officeDocument/2006/relationships" xmlns:p="http://schemas.openxmlformats.org/presentationml/2006/main">
  <p:tag name="SHAPE_LOCKS" val="4"/>
</p:tagLst>
</file>

<file path=ppt/tags/tag4.xml><?xml version="1.0" encoding="utf-8"?>
<p:tagLst xmlns:a="http://schemas.openxmlformats.org/drawingml/2006/main" xmlns:r="http://schemas.openxmlformats.org/officeDocument/2006/relationships" xmlns:p="http://schemas.openxmlformats.org/presentationml/2006/main">
  <p:tag name="SHAPE_LOCKS" val="4"/>
</p:tagLst>
</file>

<file path=ppt/tags/tag5.xml><?xml version="1.0" encoding="utf-8"?>
<p:tagLst xmlns:a="http://schemas.openxmlformats.org/drawingml/2006/main" xmlns:r="http://schemas.openxmlformats.org/officeDocument/2006/relationships" xmlns:p="http://schemas.openxmlformats.org/presentationml/2006/main">
  <p:tag name="SHAPE_LOCKS" val="4"/>
</p:tagLst>
</file>

<file path=ppt/tags/tag6.xml><?xml version="1.0" encoding="utf-8"?>
<p:tagLst xmlns:a="http://schemas.openxmlformats.org/drawingml/2006/main" xmlns:r="http://schemas.openxmlformats.org/officeDocument/2006/relationships" xmlns:p="http://schemas.openxmlformats.org/presentationml/2006/main">
  <p:tag name="SHAPE_LOCKS" val="4"/>
</p:tagLst>
</file>

<file path=ppt/tags/tag7.xml><?xml version="1.0" encoding="utf-8"?>
<p:tagLst xmlns:a="http://schemas.openxmlformats.org/drawingml/2006/main" xmlns:r="http://schemas.openxmlformats.org/officeDocument/2006/relationships" xmlns:p="http://schemas.openxmlformats.org/presentationml/2006/main">
  <p:tag name="SHAPE_LOCKS" val="4"/>
</p:tagLst>
</file>

<file path=ppt/tags/tag8.xml><?xml version="1.0" encoding="utf-8"?>
<p:tagLst xmlns:a="http://schemas.openxmlformats.org/drawingml/2006/main" xmlns:r="http://schemas.openxmlformats.org/officeDocument/2006/relationships" xmlns:p="http://schemas.openxmlformats.org/presentationml/2006/main">
  <p:tag name="SHAPE_LOCKS" val="4"/>
</p:tagLst>
</file>

<file path=ppt/tags/tag9.xml><?xml version="1.0" encoding="utf-8"?>
<p:tagLst xmlns:a="http://schemas.openxmlformats.org/drawingml/2006/main" xmlns:r="http://schemas.openxmlformats.org/officeDocument/2006/relationships" xmlns:p="http://schemas.openxmlformats.org/presentationml/2006/main">
  <p:tag name="SHAPE_LOCKS" val="4"/>
</p:tagLst>
</file>

<file path=ppt/theme/theme1.xml><?xml version="1.0" encoding="utf-8"?>
<a:theme xmlns:a="http://schemas.openxmlformats.org/drawingml/2006/main" name="NFA THEME DK">
  <a:themeElements>
    <a:clrScheme name="Beskæftigelsesministeriet 2018">
      <a:dk1>
        <a:sysClr val="windowText" lastClr="000000"/>
      </a:dk1>
      <a:lt1>
        <a:sysClr val="window" lastClr="FFFFFF"/>
      </a:lt1>
      <a:dk2>
        <a:srgbClr val="003087"/>
      </a:dk2>
      <a:lt2>
        <a:srgbClr val="E7E6E6"/>
      </a:lt2>
      <a:accent1>
        <a:srgbClr val="003087"/>
      </a:accent1>
      <a:accent2>
        <a:srgbClr val="8098C3"/>
      </a:accent2>
      <a:accent3>
        <a:srgbClr val="C8102E"/>
      </a:accent3>
      <a:accent4>
        <a:srgbClr val="E48897"/>
      </a:accent4>
      <a:accent5>
        <a:srgbClr val="BBB7B2"/>
      </a:accent5>
      <a:accent6>
        <a:srgbClr val="80E3D8"/>
      </a:accent6>
      <a:hlink>
        <a:srgbClr val="003087"/>
      </a:hlink>
      <a:folHlink>
        <a:srgbClr val="8098C3"/>
      </a:folHlink>
    </a:clrScheme>
    <a:fontScheme name="Brugerdefineret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rtlCol="0" anchor="ctr"/>
      <a:lstStyle>
        <a:defPPr algn="ctr">
          <a:defRPr sz="2000" noProof="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a:defPPr>
      </a:lstStyle>
    </a:txDef>
  </a:objectDefaults>
  <a:extraClrSchemeLst/>
  <a:extLst>
    <a:ext uri="{05A4C25C-085E-4340-85A3-A5531E510DB2}">
      <thm15:themeFamily xmlns:thm15="http://schemas.microsoft.com/office/thememl/2012/main" name="NFA THEME DK" id="{A2BD4E93-4A84-4538-85D9-110E54AA2556}" vid="{260B55F2-79C1-433E-ADC6-D8D3BC2984E7}"/>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NFA THEME DK</Template>
  <TotalTime>2667</TotalTime>
  <Words>1981</Words>
  <Application>Microsoft Office PowerPoint</Application>
  <PresentationFormat>Widescreen</PresentationFormat>
  <Paragraphs>392</Paragraphs>
  <Slides>21</Slides>
  <Notes>10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21</vt:i4>
      </vt:variant>
    </vt:vector>
  </HeadingPairs>
  <TitlesOfParts>
    <vt:vector size="27" baseType="lpstr">
      <vt:lpstr>Aparajita</vt:lpstr>
      <vt:lpstr>Arial</vt:lpstr>
      <vt:lpstr>Calibri</vt:lpstr>
      <vt:lpstr>Times New Roman</vt:lpstr>
      <vt:lpstr>Verdana</vt:lpstr>
      <vt:lpstr>NFA THEME DK</vt:lpstr>
      <vt:lpstr>DPQ spørgeskema om psykosocialt arbejdsmiljø</vt:lpstr>
      <vt:lpstr>Inden mødet med medarbejderne </vt:lpstr>
      <vt:lpstr>Overblik over tilbagemeldingsmødet </vt:lpstr>
      <vt:lpstr>Informationsslide til leder/tovholder </vt:lpstr>
      <vt:lpstr>Hvad skal du tænke over inden du indkalder medarbejderne til møde</vt:lpstr>
      <vt:lpstr>Hvem står for mødet og hvor lang tid skal det vare?</vt:lpstr>
      <vt:lpstr>Indkald til møde</vt:lpstr>
      <vt:lpstr>Hjælpe slides til leder/tovholder til møde med medarbejderne </vt:lpstr>
      <vt:lpstr>Hjælpe slides til leder/tovholder til møde med medarbejderne </vt:lpstr>
      <vt:lpstr>Hjælpe slides til leder/tovholder til møde med medarbejderne </vt:lpstr>
      <vt:lpstr>Til mødet med medarbejderne </vt:lpstr>
      <vt:lpstr>Tilbagemeldingsmøde fra spørgeskemaundersøgelse om psykosocialt arbejdsmiljø </vt:lpstr>
      <vt:lpstr>Dagsorden </vt:lpstr>
      <vt:lpstr>Oversigt over resultater </vt:lpstr>
      <vt:lpstr>Oversigt over resultater </vt:lpstr>
      <vt:lpstr>Oversigt over resultater </vt:lpstr>
      <vt:lpstr>Negativ adfærd</vt:lpstr>
      <vt:lpstr>Spørgsmål og kommentarer???</vt:lpstr>
      <vt:lpstr>Den videre proces </vt:lpstr>
      <vt:lpstr>Arbejdsgruppen og dens opgaver</vt:lpstr>
      <vt:lpstr>Så er det bare i gang…</vt:lpstr>
    </vt:vector>
  </TitlesOfParts>
  <Company>NFA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Næstved Park og Vej</dc:title>
  <dc:creator>Sofie Kauffeldt Hammelsvang</dc:creator>
  <cp:lastModifiedBy>Johan Simonsen Abildgaard (JSS)</cp:lastModifiedBy>
  <cp:revision>231</cp:revision>
  <cp:lastPrinted>2019-06-28T07:52:57Z</cp:lastPrinted>
  <dcterms:created xsi:type="dcterms:W3CDTF">2019-06-18T08:36:00Z</dcterms:created>
  <dcterms:modified xsi:type="dcterms:W3CDTF">2020-09-01T12:40:21Z</dcterms:modified>
</cp:coreProperties>
</file>