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6" r:id="rId2"/>
    <p:sldId id="295" r:id="rId3"/>
    <p:sldId id="300" r:id="rId4"/>
  </p:sldIdLst>
  <p:sldSz cx="12192000" cy="6858000"/>
  <p:notesSz cx="6805613" cy="9944100"/>
  <p:defaultTextStyle>
    <a:defPPr>
      <a:defRPr lang="en-US"/>
    </a:defPPr>
    <a:lvl1pPr marL="216000" indent="-216000" algn="l" defTabSz="914400" rtl="0" eaLnBrk="1" latinLnBrk="0" hangingPunct="1">
      <a:lnSpc>
        <a:spcPct val="104000"/>
      </a:lnSpc>
      <a:spcBef>
        <a:spcPts val="0"/>
      </a:spcBef>
      <a:spcAft>
        <a:spcPts val="300"/>
      </a:spcAft>
      <a:buClr>
        <a:schemeClr val="accent3"/>
      </a:buClr>
      <a:buFont typeface="Verdana" panose="020B0604030504040204" pitchFamily="34" charset="0"/>
      <a:buChar char="•"/>
      <a:defRPr sz="1600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1pPr>
    <a:lvl2pPr marL="432000" indent="-216000" algn="l" defTabSz="914400" rtl="0" eaLnBrk="1" latinLnBrk="0" hangingPunct="1">
      <a:lnSpc>
        <a:spcPct val="104000"/>
      </a:lnSpc>
      <a:spcBef>
        <a:spcPts val="0"/>
      </a:spcBef>
      <a:spcAft>
        <a:spcPts val="300"/>
      </a:spcAft>
      <a:buClr>
        <a:schemeClr val="accent3"/>
      </a:buClr>
      <a:buFont typeface="Verdana" panose="020B0604030504040204" pitchFamily="34" charset="0"/>
      <a:buChar char="•"/>
      <a:defRPr sz="1600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2pPr>
    <a:lvl3pPr marL="0" indent="0" algn="l" defTabSz="914400" rtl="0" eaLnBrk="1" latinLnBrk="0" hangingPunct="1">
      <a:lnSpc>
        <a:spcPct val="100000"/>
      </a:lnSpc>
      <a:spcBef>
        <a:spcPts val="0"/>
      </a:spcBef>
      <a:spcAft>
        <a:spcPts val="600"/>
      </a:spcAft>
      <a:buFont typeface="Calibri" panose="020F0502020204030204" pitchFamily="34" charset="0"/>
      <a:buChar char="​"/>
      <a:defRPr sz="1600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3pPr>
    <a:lvl4pPr marL="0" indent="0" algn="l" defTabSz="914400" rtl="0" eaLnBrk="1" latinLnBrk="0" hangingPunct="1">
      <a:lnSpc>
        <a:spcPct val="104000"/>
      </a:lnSpc>
      <a:spcBef>
        <a:spcPts val="600"/>
      </a:spcBef>
      <a:spcAft>
        <a:spcPts val="0"/>
      </a:spcAft>
      <a:buFont typeface="Calibri" panose="020F0502020204030204" pitchFamily="34" charset="0"/>
      <a:buChar char="​"/>
      <a:defRPr sz="1600" b="1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4pPr>
    <a:lvl5pPr marL="0" indent="0" algn="l" defTabSz="914400" rtl="0" eaLnBrk="1" latinLnBrk="0" hangingPunct="1">
      <a:lnSpc>
        <a:spcPct val="100000"/>
      </a:lnSpc>
      <a:spcBef>
        <a:spcPts val="600"/>
      </a:spcBef>
      <a:spcAft>
        <a:spcPts val="0"/>
      </a:spcAft>
      <a:buFont typeface="Calibri" panose="020F0502020204030204" pitchFamily="34" charset="0"/>
      <a:buChar char="​"/>
      <a:defRPr sz="2400" b="1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5pPr>
    <a:lvl6pPr marL="0" indent="0" algn="l" defTabSz="914400" rtl="0" eaLnBrk="1" latinLnBrk="0" hangingPunct="1">
      <a:lnSpc>
        <a:spcPct val="100000"/>
      </a:lnSpc>
      <a:spcBef>
        <a:spcPts val="0"/>
      </a:spcBef>
      <a:buFont typeface="Calibri" panose="020F0502020204030204" pitchFamily="34" charset="0"/>
      <a:buChar char="​"/>
      <a:defRPr sz="4600" b="1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6pPr>
    <a:lvl7pPr marL="0" indent="0" algn="l" defTabSz="914400" rtl="0" eaLnBrk="1" latinLnBrk="0" hangingPunct="1">
      <a:lnSpc>
        <a:spcPct val="100000"/>
      </a:lnSpc>
      <a:spcBef>
        <a:spcPts val="0"/>
      </a:spcBef>
      <a:buFont typeface="Calibri" panose="020F0502020204030204" pitchFamily="34" charset="0"/>
      <a:buChar char="​"/>
      <a:defRPr sz="10000" b="1" kern="1200" baseline="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7pPr>
    <a:lvl8pPr marL="0" indent="0" algn="l" defTabSz="914400" rtl="0" eaLnBrk="1" latinLnBrk="0" hangingPunct="1">
      <a:lnSpc>
        <a:spcPct val="100000"/>
      </a:lnSpc>
      <a:spcBef>
        <a:spcPts val="0"/>
      </a:spcBef>
      <a:spcAft>
        <a:spcPts val="300"/>
      </a:spcAft>
      <a:buFont typeface="Calibri" panose="020F0502020204030204" pitchFamily="34" charset="0"/>
      <a:buChar char="​"/>
      <a:defRPr sz="950" kern="1200">
        <a:solidFill>
          <a:srgbClr val="7C6E64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8pPr>
    <a:lvl9pPr marL="0" indent="0" algn="l" defTabSz="914400" rtl="0" eaLnBrk="1" latinLnBrk="0" hangingPunct="1">
      <a:lnSpc>
        <a:spcPct val="100000"/>
      </a:lnSpc>
      <a:spcBef>
        <a:spcPts val="0"/>
      </a:spcBef>
      <a:spcAft>
        <a:spcPts val="300"/>
      </a:spcAft>
      <a:buFont typeface="Calibri" panose="020F0502020204030204" pitchFamily="34" charset="0"/>
      <a:buChar char="​"/>
      <a:defRPr sz="950" b="1" kern="1200" baseline="0">
        <a:solidFill>
          <a:srgbClr val="7C6E64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819E"/>
    <a:srgbClr val="EBB1C3"/>
    <a:srgbClr val="FDB1C3"/>
    <a:srgbClr val="97BCFF"/>
    <a:srgbClr val="6199FF"/>
    <a:srgbClr val="89B3FF"/>
    <a:srgbClr val="D1E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yst layout 3 - Markering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171" autoAdjust="0"/>
  </p:normalViewPr>
  <p:slideViewPr>
    <p:cSldViewPr>
      <p:cViewPr varScale="1">
        <p:scale>
          <a:sx n="118" d="100"/>
          <a:sy n="118" d="100"/>
        </p:scale>
        <p:origin x="27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720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4940" y="0"/>
            <a:ext cx="2949099" cy="49720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191EA62F-06C3-45EF-954F-B51D6B89F2FC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1" y="9445169"/>
            <a:ext cx="2949099" cy="49720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4940" y="9445169"/>
            <a:ext cx="2949099" cy="49720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195EC87-68B8-463F-82BD-029455D0FE2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54382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13200-FDC0-497A-935A-43D2CF46E084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6F214-8107-49FC-AF29-6BF6F070C4B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87128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6F214-8107-49FC-AF29-6BF6F070C4B9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8432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492" y="2462526"/>
            <a:ext cx="8143200" cy="1609200"/>
          </a:xfrm>
        </p:spPr>
        <p:txBody>
          <a:bodyPr anchor="ctr" anchorCtr="0"/>
          <a:lstStyle>
            <a:lvl1pPr algn="l">
              <a:lnSpc>
                <a:spcPct val="100000"/>
              </a:lnSpc>
              <a:defRPr sz="3000"/>
            </a:lvl1pPr>
          </a:lstStyle>
          <a:p>
            <a:r>
              <a:rPr lang="en-US" noProof="0" smtClean="0"/>
              <a:t>Click to edit Master title style</a:t>
            </a:r>
            <a:endParaRPr lang="da-DK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492" y="4446000"/>
            <a:ext cx="8143200" cy="1655762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noProof="0" smtClean="0"/>
              <a:t>Click to edit Master subtitle style</a:t>
            </a:r>
            <a:endParaRPr lang="da-DK" noProof="0" dirty="0"/>
          </a:p>
        </p:txBody>
      </p:sp>
      <p:sp>
        <p:nvSpPr>
          <p:cNvPr id="4" name="Date_DateCustomA"/>
          <p:cNvSpPr>
            <a:spLocks noGrp="1"/>
          </p:cNvSpPr>
          <p:nvPr>
            <p:ph type="dt" sz="half" idx="10"/>
          </p:nvPr>
        </p:nvSpPr>
        <p:spPr>
          <a:xfrm>
            <a:off x="9198001" y="805417"/>
            <a:ext cx="2559600" cy="115200"/>
          </a:xfrm>
        </p:spPr>
        <p:txBody>
          <a:bodyPr/>
          <a:lstStyle>
            <a:lvl1pPr marL="0" indent="0" algn="r">
              <a:buNone/>
              <a:defRPr sz="713" b="0">
                <a:solidFill>
                  <a:schemeClr val="tx2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77369"/>
            <a:ext cx="0" cy="0"/>
          </a:xfrm>
        </p:spPr>
        <p:txBody>
          <a:bodyPr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77369"/>
            <a:ext cx="0" cy="0"/>
          </a:xfrm>
        </p:spPr>
        <p:txBody>
          <a:bodyPr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D4461DC-8B44-4DE3-AEA0-5049A880ECDD}"/>
              </a:ext>
            </a:extLst>
          </p:cNvPr>
          <p:cNvSpPr/>
          <p:nvPr/>
        </p:nvSpPr>
        <p:spPr>
          <a:xfrm>
            <a:off x="431611" y="0"/>
            <a:ext cx="11331764" cy="26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61557C-824F-41F9-87B9-A19D054280EB}"/>
              </a:ext>
            </a:extLst>
          </p:cNvPr>
          <p:cNvSpPr/>
          <p:nvPr/>
        </p:nvSpPr>
        <p:spPr>
          <a:xfrm>
            <a:off x="431611" y="6595200"/>
            <a:ext cx="11331764" cy="26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F42AC1B-CBBF-4818-BF42-954F2EDF7F0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98000" y="651556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713"/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noProof="0" dirty="0"/>
              <a:t>Medarbejdertitel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E0607893-D19A-4D4E-A1A9-C9DCC253B6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98000" y="497694"/>
            <a:ext cx="2559600" cy="115200"/>
          </a:xfrm>
        </p:spPr>
        <p:txBody>
          <a:bodyPr/>
          <a:lstStyle>
            <a:lvl1pPr marL="0" indent="0" algn="r">
              <a:buNone/>
              <a:defRPr sz="713" b="1"/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noProof="0" dirty="0"/>
              <a:t>Navn Navnesen</a:t>
            </a:r>
          </a:p>
        </p:txBody>
      </p:sp>
      <p:pic>
        <p:nvPicPr>
          <p:cNvPr id="1026" name="Picture 2" descr="C:\Users\ibl\Desktop\PP skabelon\LOGOER\Det Nationale Forskingscenter for Arbejdsmilj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431" y="262800"/>
            <a:ext cx="2787589" cy="1240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6292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al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1FF51C73-4488-4E0B-8A5D-D7AA11C9E3F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2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7" name="Date_DateCustomA" hidden="1">
            <a:extLst>
              <a:ext uri="{FF2B5EF4-FFF2-40B4-BE49-F238E27FC236}">
                <a16:creationId xmlns:a16="http://schemas.microsoft.com/office/drawing/2014/main" id="{1BBF7982-38D1-452A-8F40-BF165A383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5827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5" name="Date_DateCustomA" hidden="1">
            <a:extLst>
              <a:ext uri="{FF2B5EF4-FFF2-40B4-BE49-F238E27FC236}">
                <a16:creationId xmlns:a16="http://schemas.microsoft.com/office/drawing/2014/main" id="{0456FB29-A127-41CE-A7CE-3D8128F4E6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138297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r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eader"/>
          <p:cNvSpPr txBox="1"/>
          <p:nvPr/>
        </p:nvSpPr>
        <p:spPr>
          <a:xfrm>
            <a:off x="539748" y="539751"/>
            <a:ext cx="11109325" cy="65017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User guide – </a:t>
            </a:r>
            <a:r>
              <a:rPr kumimoji="0" lang="da-DK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delete</a:t>
            </a: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da-DK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before</a:t>
            </a: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da-DK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use</a:t>
            </a:r>
            <a:endParaRPr lang="da-DK" sz="1350" dirty="0"/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539753" y="1833790"/>
            <a:ext cx="2160799" cy="323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text</a:t>
            </a:r>
            <a:r>
              <a:rPr lang="da-DK" sz="75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styles</a:t>
            </a:r>
            <a:endParaRPr lang="da-DK" sz="75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-key</a:t>
            </a: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jump through </a:t>
            </a:r>
            <a:b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levels. Click </a:t>
            </a:r>
            <a:r>
              <a:rPr lang="da-DK" alt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then </a:t>
            </a:r>
            <a:r>
              <a:rPr lang="da-DK" alt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switch from one level to the next level</a:t>
            </a:r>
          </a:p>
          <a:p>
            <a:pPr eaLnBrk="1" hangingPunct="1">
              <a:spcAft>
                <a:spcPts val="900"/>
              </a:spcAft>
              <a:defRPr/>
            </a:pP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go back in levels use </a:t>
            </a:r>
            <a:r>
              <a:rPr lang="da-DK" alt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SHIFT-TAB</a:t>
            </a:r>
            <a:endParaRPr lang="da-DK" sz="675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Alternatively, </a:t>
            </a:r>
            <a:r>
              <a:rPr 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</a:t>
            </a:r>
            <a:r>
              <a:rPr 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</a:t>
            </a:r>
            <a:br>
              <a:rPr 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Decrease </a:t>
            </a:r>
            <a:r>
              <a:rPr 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level can be used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layouts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tab</a:t>
            </a:r>
            <a:endParaRPr lang="da-DK" altLang="da-DK" sz="675" b="0" strike="sngStrike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</a:t>
            </a:r>
            <a:r>
              <a:rPr lang="da-DK" alt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Slide 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 to insert new slide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</a:t>
            </a:r>
            <a: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change an appropriate layout from the </a:t>
            </a:r>
            <a:b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strike="noStrike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drop down</a:t>
            </a:r>
            <a:r>
              <a:rPr lang="da-DK" altLang="da-DK" sz="675" strike="noStrike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menu </a:t>
            </a:r>
          </a:p>
          <a:p>
            <a:pPr fontAlgn="auto">
              <a:spcBef>
                <a:spcPts val="900"/>
              </a:spcBef>
              <a:spcAft>
                <a:spcPts val="450"/>
              </a:spcAft>
              <a:buFont typeface="+mj-lt"/>
              <a:buNone/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Reset slide</a:t>
            </a:r>
          </a:p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Click the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tab</a:t>
            </a:r>
            <a:endParaRPr lang="da-DK" altLang="da-DK" sz="675" strike="sngStrike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Click the </a:t>
            </a:r>
            <a:r>
              <a:rPr lang="da-DK" alt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Reset 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 to resetposition, size</a:t>
            </a:r>
            <a: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formatting of the </a:t>
            </a:r>
            <a:b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placeholders to their default settings</a:t>
            </a:r>
            <a:endParaRPr lang="da-DK" altLang="da-DK" sz="675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endParaRPr lang="da-DK" sz="675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180"/>
              </a:spcAft>
              <a:defRPr/>
            </a:pPr>
            <a:endParaRPr lang="da-DK" sz="675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4498494" y="1833789"/>
            <a:ext cx="2160799" cy="1972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picture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slides with pictureplaceholder,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the icon and choose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picture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Crop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change size or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of the picture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want to scale the picture,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-key down while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dragging the corners of the picture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Hint: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delete the picture and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a new one, the picture may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 in front of the text or graphic.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this happens, select the picture,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right-click and choose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 to Back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7925242" y="1815928"/>
            <a:ext cx="2160799" cy="228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slide number, </a:t>
            </a:r>
            <a:b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 and footer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this at the very end, so you get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the corrections on all slides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Header and Footer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(write the desired text)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to All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used on one slide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Guides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view drawing guides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tab, set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tick mark next to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Guides</a:t>
            </a:r>
            <a:endParaRPr lang="da-DK" altLang="da-DK" sz="675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Hint: Alt + F9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quick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viewing of guides</a:t>
            </a:r>
          </a:p>
        </p:txBody>
      </p:sp>
      <p:pic>
        <p:nvPicPr>
          <p:cNvPr id="28" name="1 Increase decr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549" y="2877130"/>
            <a:ext cx="549328" cy="285228"/>
          </a:xfrm>
          <a:prstGeom prst="rect">
            <a:avLst/>
          </a:prstGeom>
        </p:spPr>
      </p:pic>
      <p:pic>
        <p:nvPicPr>
          <p:cNvPr id="13" name="2 New pictur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3943" y="3538596"/>
            <a:ext cx="324764" cy="578237"/>
          </a:xfrm>
          <a:prstGeom prst="rect">
            <a:avLst/>
          </a:prstGeom>
        </p:spPr>
      </p:pic>
      <p:pic>
        <p:nvPicPr>
          <p:cNvPr id="16" name="3 Layout"/>
          <p:cNvPicPr>
            <a:picLocks noChangeAspect="1"/>
          </p:cNvPicPr>
          <p:nvPr/>
        </p:nvPicPr>
        <p:blipFill rotWithShape="1">
          <a:blip r:embed="rId4"/>
          <a:srcRect l="36944" r="2272" b="69429"/>
          <a:stretch/>
        </p:blipFill>
        <p:spPr>
          <a:xfrm>
            <a:off x="2729933" y="4208200"/>
            <a:ext cx="593368" cy="192211"/>
          </a:xfrm>
          <a:prstGeom prst="rect">
            <a:avLst/>
          </a:prstGeom>
        </p:spPr>
      </p:pic>
      <p:pic>
        <p:nvPicPr>
          <p:cNvPr id="19" name="4 Reset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31922" y="5318642"/>
            <a:ext cx="492452" cy="200416"/>
          </a:xfrm>
          <a:prstGeom prst="rect">
            <a:avLst/>
          </a:prstGeom>
        </p:spPr>
      </p:pic>
      <p:pic>
        <p:nvPicPr>
          <p:cNvPr id="5" name="5 Insert picture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25718" y="2075087"/>
            <a:ext cx="262151" cy="256054"/>
          </a:xfrm>
          <a:prstGeom prst="rect">
            <a:avLst/>
          </a:prstGeom>
        </p:spPr>
      </p:pic>
      <p:pic>
        <p:nvPicPr>
          <p:cNvPr id="23" name="6 Crop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6348" y="2748411"/>
            <a:ext cx="337400" cy="321707"/>
          </a:xfrm>
          <a:prstGeom prst="rect">
            <a:avLst/>
          </a:prstGeom>
        </p:spPr>
      </p:pic>
      <p:pic>
        <p:nvPicPr>
          <p:cNvPr id="2" name="7 Scale picture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84054" y="3242401"/>
            <a:ext cx="359695" cy="33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510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ruger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ast overskrift"/>
          <p:cNvSpPr txBox="1"/>
          <p:nvPr/>
        </p:nvSpPr>
        <p:spPr>
          <a:xfrm>
            <a:off x="539748" y="539751"/>
            <a:ext cx="11109325" cy="65017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da-DK" sz="24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Brugerguide - Slet før anvendelse</a:t>
            </a: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539752" y="1833790"/>
            <a:ext cx="2280360" cy="3288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da-DK" sz="750" b="1" baseline="0" noProof="1">
                <a:latin typeface="Arial" panose="020B0604020202020204" pitchFamily="34" charset="0"/>
                <a:cs typeface="Arial" panose="020B0604020202020204" pitchFamily="34" charset="0"/>
              </a:rPr>
              <a:t> tekst typografier</a:t>
            </a:r>
            <a:endParaRPr lang="da-DK" sz="750" b="1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frem i tekst-niveauer. Klik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derefter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skifte fra et niveau til et næste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</a:t>
            </a:r>
            <a:endParaRPr lang="da-DK" altLang="da-DK" sz="675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Forøg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Formindsk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listeniveau bruges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layouts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menupunktet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indsætte nyt slide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dit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nuværende layout til et alternativt</a:t>
            </a:r>
          </a:p>
          <a:p>
            <a:pPr fontAlgn="auto">
              <a:spcBef>
                <a:spcPts val="900"/>
              </a:spcBef>
              <a:spcAft>
                <a:spcPts val="450"/>
              </a:spcAft>
              <a:buFont typeface="+mj-lt"/>
              <a:buNone/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 slide</a:t>
            </a:r>
          </a:p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</a:p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nulstille placering, størrelse og formatering af pladsholdere til layoutets oprindelige design </a:t>
            </a:r>
          </a:p>
          <a:p>
            <a:pPr eaLnBrk="1" hangingPunct="1">
              <a:spcAft>
                <a:spcPts val="450"/>
              </a:spcAft>
              <a:defRPr/>
            </a:pPr>
            <a:endParaRPr lang="da-DK" sz="675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180"/>
              </a:spcAft>
              <a:defRPr/>
            </a:pPr>
            <a:endParaRPr lang="da-DK" sz="675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4498494" y="1833789"/>
            <a:ext cx="2160799" cy="1913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 billede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slides med billedpladsholder,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ikonet og vælg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 billede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billedets fokus/størrelse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Ønsker du at skalere billedet, så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-knappen nede, mens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trækker i billedets hjørner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Hvis du sletter billedet og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indsætter et nyt, kan billedet lægge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 foran tekst og grafik. Hvis dette sker, højreklik på billedet og vælg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 bagest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7925240" y="1815928"/>
            <a:ext cx="2358243" cy="2404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justere sidenummerering, </a:t>
            </a:r>
            <a:b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 og sidefod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Gør dette som</a:t>
            </a: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det sidste i din præsentation, så det slår igennem på alle slides</a:t>
            </a:r>
            <a:endParaRPr lang="da-DK" sz="675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Sidehoved og Sidef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(indtast evt. tekst i sidefod)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 på alle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eller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hvis det kun skal være på et enkelt slide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se hjælpelinjer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 sæt hak ved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450"/>
              </a:spcAft>
              <a:defRPr/>
            </a:pPr>
            <a:endParaRPr lang="da-DK" altLang="da-DK" sz="675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Alt + F9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hurtig visning af hjælpelinjer</a:t>
            </a:r>
          </a:p>
          <a:p>
            <a:pPr eaLnBrk="1" hangingPunct="1">
              <a:spcAft>
                <a:spcPts val="450"/>
              </a:spcAft>
              <a:defRPr/>
            </a:pPr>
            <a:endParaRPr lang="da-DK" altLang="da-DK" sz="675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1 Forøg forminds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549" y="2877130"/>
            <a:ext cx="549328" cy="285228"/>
          </a:xfrm>
          <a:prstGeom prst="rect">
            <a:avLst/>
          </a:prstGeom>
        </p:spPr>
      </p:pic>
      <p:pic>
        <p:nvPicPr>
          <p:cNvPr id="20" name="2 Ny slide"/>
          <p:cNvPicPr>
            <a:picLocks noChangeAspect="1"/>
          </p:cNvPicPr>
          <p:nvPr/>
        </p:nvPicPr>
        <p:blipFill rotWithShape="1">
          <a:blip r:embed="rId3"/>
          <a:srcRect l="2931" r="60888"/>
          <a:stretch/>
        </p:blipFill>
        <p:spPr>
          <a:xfrm>
            <a:off x="2714469" y="3538596"/>
            <a:ext cx="363713" cy="647461"/>
          </a:xfrm>
          <a:prstGeom prst="rect">
            <a:avLst/>
          </a:prstGeom>
        </p:spPr>
      </p:pic>
      <p:pic>
        <p:nvPicPr>
          <p:cNvPr id="16" name="3 Layout"/>
          <p:cNvPicPr>
            <a:picLocks noChangeAspect="1"/>
          </p:cNvPicPr>
          <p:nvPr/>
        </p:nvPicPr>
        <p:blipFill rotWithShape="1">
          <a:blip r:embed="rId3"/>
          <a:srcRect l="36944" r="2272" b="69429"/>
          <a:stretch/>
        </p:blipFill>
        <p:spPr>
          <a:xfrm>
            <a:off x="2729933" y="4208200"/>
            <a:ext cx="593368" cy="192211"/>
          </a:xfrm>
          <a:prstGeom prst="rect">
            <a:avLst/>
          </a:prstGeom>
        </p:spPr>
      </p:pic>
      <p:pic>
        <p:nvPicPr>
          <p:cNvPr id="24" name="4 Nulstil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2637" y="5318642"/>
            <a:ext cx="547241" cy="197798"/>
          </a:xfrm>
          <a:prstGeom prst="rect">
            <a:avLst/>
          </a:prstGeom>
        </p:spPr>
      </p:pic>
      <p:pic>
        <p:nvPicPr>
          <p:cNvPr id="5" name="5 Indsæt billed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5718" y="2075087"/>
            <a:ext cx="262151" cy="256054"/>
          </a:xfrm>
          <a:prstGeom prst="rect">
            <a:avLst/>
          </a:prstGeom>
        </p:spPr>
      </p:pic>
      <p:pic>
        <p:nvPicPr>
          <p:cNvPr id="23" name="6 Beskær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6348" y="2748411"/>
            <a:ext cx="337400" cy="321707"/>
          </a:xfrm>
          <a:prstGeom prst="rect">
            <a:avLst/>
          </a:prstGeom>
        </p:spPr>
      </p:pic>
      <p:pic>
        <p:nvPicPr>
          <p:cNvPr id="2" name="7 Skalér billede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84054" y="3242401"/>
            <a:ext cx="359695" cy="33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721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66880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C8C3E4E-BBDD-48E9-8B71-E6059F11396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4452CA0-426F-4CB6-9FD6-95786A854BFF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0" y="0"/>
            <a:ext cx="12192000" cy="6858000"/>
          </a:xfrm>
        </p:spPr>
        <p:txBody>
          <a:bodyPr lIns="0" tIns="162000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Marker baggrund for indsætte billede</a:t>
            </a:r>
            <a:endParaRPr lang="da-DK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443C751-657A-44C9-873F-498B6CC2FDE1}"/>
              </a:ext>
            </a:extLst>
          </p:cNvPr>
          <p:cNvSpPr/>
          <p:nvPr/>
        </p:nvSpPr>
        <p:spPr>
          <a:xfrm>
            <a:off x="431611" y="0"/>
            <a:ext cx="11331764" cy="26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FE88B3-205D-4832-9530-76BB01F7081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4399" y="0"/>
            <a:ext cx="11328976" cy="262800"/>
          </a:xfrm>
          <a:solidFill>
            <a:schemeClr val="accent3"/>
          </a:solidFill>
        </p:spPr>
        <p:txBody>
          <a:bodyPr/>
          <a:lstStyle>
            <a:lvl1pPr marL="0" indent="0">
              <a:buNone/>
              <a:defRPr sz="1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492" y="2462526"/>
            <a:ext cx="8143200" cy="1609200"/>
          </a:xfrm>
        </p:spPr>
        <p:txBody>
          <a:bodyPr anchor="ctr" anchorCtr="0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492" y="4446000"/>
            <a:ext cx="8143200" cy="1655762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>
                <a:solidFill>
                  <a:schemeClr val="bg1"/>
                </a:solidFill>
              </a:defRPr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4" name="Date_DateCustomA"/>
          <p:cNvSpPr>
            <a:spLocks noGrp="1"/>
          </p:cNvSpPr>
          <p:nvPr>
            <p:ph type="dt" sz="half" idx="10"/>
          </p:nvPr>
        </p:nvSpPr>
        <p:spPr>
          <a:xfrm>
            <a:off x="9198001" y="805417"/>
            <a:ext cx="2559600" cy="115200"/>
          </a:xfrm>
        </p:spPr>
        <p:txBody>
          <a:bodyPr/>
          <a:lstStyle>
            <a:lvl1pPr marL="0" indent="0" algn="r">
              <a:buNone/>
              <a:defRPr sz="713" b="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F42AC1B-CBBF-4818-BF42-954F2EDF7F0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98000" y="651556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713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Medarbejdertitel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E0607893-D19A-4D4E-A1A9-C9DCC253B6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98000" y="497694"/>
            <a:ext cx="2559600" cy="115200"/>
          </a:xfrm>
        </p:spPr>
        <p:txBody>
          <a:bodyPr/>
          <a:lstStyle>
            <a:lvl1pPr marL="0" indent="0" algn="r">
              <a:buNone/>
              <a:defRPr sz="713" b="1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Navn Navnesen</a:t>
            </a:r>
          </a:p>
        </p:txBody>
      </p:sp>
      <p:sp>
        <p:nvSpPr>
          <p:cNvPr id="13" name="FLD_PresentationTitle" hidden="1">
            <a:extLst>
              <a:ext uri="{FF2B5EF4-FFF2-40B4-BE49-F238E27FC236}">
                <a16:creationId xmlns:a16="http://schemas.microsoft.com/office/drawing/2014/main" id="{C123D1A9-0767-483A-8225-65459EFEC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77369"/>
            <a:ext cx="0" cy="0"/>
          </a:xfrm>
        </p:spPr>
        <p:txBody>
          <a:bodyPr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14" name="Slide Number Placeholder 5" hidden="1">
            <a:extLst>
              <a:ext uri="{FF2B5EF4-FFF2-40B4-BE49-F238E27FC236}">
                <a16:creationId xmlns:a16="http://schemas.microsoft.com/office/drawing/2014/main" id="{79797EBF-36A9-4B7E-9F87-8907DC9CB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77369"/>
            <a:ext cx="0" cy="0"/>
          </a:xfrm>
        </p:spPr>
        <p:txBody>
          <a:bodyPr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20" name="Text Placeholder 8">
            <a:extLst>
              <a:ext uri="{FF2B5EF4-FFF2-40B4-BE49-F238E27FC236}">
                <a16:creationId xmlns:a16="http://schemas.microsoft.com/office/drawing/2014/main" id="{E6FBC98D-49B7-4509-923D-45CFDF8C5A0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4399" y="6595200"/>
            <a:ext cx="11328976" cy="262800"/>
          </a:xfrm>
          <a:solidFill>
            <a:schemeClr val="tx2"/>
          </a:solidFill>
        </p:spPr>
        <p:txBody>
          <a:bodyPr/>
          <a:lstStyle>
            <a:lvl1pPr marL="0" indent="0">
              <a:buNone/>
              <a:defRPr sz="1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2050" name="Picture 2" descr="C:\Users\ibl\Desktop\PP skabelon\LOGOER\Det Nationale Forskingscenter for Arbejdsmiljo_NEG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32" y="145780"/>
            <a:ext cx="2826264" cy="1257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6569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21" y="2052000"/>
            <a:ext cx="8748000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4" name="Date_DateCustomA" hidden="1"/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41DBED25-9FCF-4042-BE7C-9B92A9FF8C9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2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8" name="Rectangle 7" hidden="1">
            <a:extLst>
              <a:ext uri="{FF2B5EF4-FFF2-40B4-BE49-F238E27FC236}">
                <a16:creationId xmlns:a16="http://schemas.microsoft.com/office/drawing/2014/main" id="{B47D0394-8450-48E0-A2F6-94FDD27F6829}"/>
              </a:ext>
            </a:extLst>
          </p:cNvPr>
          <p:cNvSpPr/>
          <p:nvPr/>
        </p:nvSpPr>
        <p:spPr>
          <a:xfrm>
            <a:off x="427122" y="2046516"/>
            <a:ext cx="11337759" cy="376199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9" name="Rectangle 8" hidden="1">
            <a:extLst>
              <a:ext uri="{FF2B5EF4-FFF2-40B4-BE49-F238E27FC236}">
                <a16:creationId xmlns:a16="http://schemas.microsoft.com/office/drawing/2014/main" id="{CE6BEE09-5A9E-4EAA-98FA-EDC36D17FA3D}"/>
              </a:ext>
            </a:extLst>
          </p:cNvPr>
          <p:cNvSpPr/>
          <p:nvPr/>
        </p:nvSpPr>
        <p:spPr>
          <a:xfrm>
            <a:off x="427122" y="617429"/>
            <a:ext cx="11337759" cy="61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F6953E9D-48F1-4357-9744-F7244863C59D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427122" y="988154"/>
            <a:ext cx="11337759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2044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22" y="2052000"/>
            <a:ext cx="5487679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64C4D93-7B27-4019-925E-9DB35D7C3D84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427122" y="988154"/>
            <a:ext cx="11337759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B91A6608-7D3E-4593-BB31-B40A60FDA8A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77202" y="2052000"/>
            <a:ext cx="5480399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20" name="Title Placeholder 1">
            <a:extLst>
              <a:ext uri="{FF2B5EF4-FFF2-40B4-BE49-F238E27FC236}">
                <a16:creationId xmlns:a16="http://schemas.microsoft.com/office/drawing/2014/main" id="{6FF08774-C93E-4FA8-9CF6-8A28A6330EA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2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21" name="Date_DateCustomA" hidden="1">
            <a:extLst>
              <a:ext uri="{FF2B5EF4-FFF2-40B4-BE49-F238E27FC236}">
                <a16:creationId xmlns:a16="http://schemas.microsoft.com/office/drawing/2014/main" id="{3B1BAB41-9B89-4DAB-AC95-398DF9CCB7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84830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C9ADD05-CB26-41BC-BADE-66930D04AFF3}"/>
              </a:ext>
            </a:extLst>
          </p:cNvPr>
          <p:cNvSpPr/>
          <p:nvPr/>
        </p:nvSpPr>
        <p:spPr>
          <a:xfrm>
            <a:off x="0" y="2"/>
            <a:ext cx="5914792" cy="685799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4802" y="2052000"/>
            <a:ext cx="5482799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64C4D93-7B27-4019-925E-9DB35D7C3D84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6274802" y="1024142"/>
            <a:ext cx="5482791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EB2ED1E1-EDDB-4615-B974-BB35C694000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7040" y="628650"/>
            <a:ext cx="5127625" cy="5185344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buNone/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20" name="Title Placeholder 1">
            <a:extLst>
              <a:ext uri="{FF2B5EF4-FFF2-40B4-BE49-F238E27FC236}">
                <a16:creationId xmlns:a16="http://schemas.microsoft.com/office/drawing/2014/main" id="{3944CFDE-3736-4D22-A73D-5C4C944F0F2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74800" y="617429"/>
            <a:ext cx="5485200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22" name="Date_DateCustomA" hidden="1">
            <a:extLst>
              <a:ext uri="{FF2B5EF4-FFF2-40B4-BE49-F238E27FC236}">
                <a16:creationId xmlns:a16="http://schemas.microsoft.com/office/drawing/2014/main" id="{F0CBB1BF-508B-4620-B53A-E34B60BA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pic>
        <p:nvPicPr>
          <p:cNvPr id="4098" name="Picture 2" descr="C:\Users\ibl\Desktop\PP skabelon\LOGOER\Det Nationale Forskingscenter for Arbejdsmiljo_NEG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72" y="5820191"/>
            <a:ext cx="2000761" cy="890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939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22" y="2052000"/>
            <a:ext cx="7420879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41DBED25-9FCF-4042-BE7C-9B92A9FF8C9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2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28" name="Text Placeholder 20">
            <a:extLst>
              <a:ext uri="{FF2B5EF4-FFF2-40B4-BE49-F238E27FC236}">
                <a16:creationId xmlns:a16="http://schemas.microsoft.com/office/drawing/2014/main" id="{F5C50BA5-F381-447A-A5C2-DE11561DBB2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08000" y="2052000"/>
            <a:ext cx="3549597" cy="1607495"/>
          </a:xfrm>
          <a:solidFill>
            <a:schemeClr val="tx2"/>
          </a:solidFill>
        </p:spPr>
        <p:txBody>
          <a:bodyPr lIns="216000" tIns="216000" rIns="216000" bIns="216000"/>
          <a:lstStyle>
            <a:lvl1pPr marL="0" indent="0">
              <a:buClr>
                <a:schemeClr val="bg1"/>
              </a:buClr>
              <a:buFont typeface="Calibri" panose="020F0502020204030204" pitchFamily="34" charset="0"/>
              <a:buChar char="​"/>
              <a:defRPr sz="3300" b="1">
                <a:solidFill>
                  <a:schemeClr val="bg1"/>
                </a:solidFill>
              </a:defRPr>
            </a:lvl1pPr>
            <a:lvl2pPr marL="0" indent="0">
              <a:buClr>
                <a:schemeClr val="bg1"/>
              </a:buClr>
              <a:buFont typeface="Calibri" panose="020F0502020204030204" pitchFamily="34" charset="0"/>
              <a:buChar char="​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56%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0" name="Date_DateCustomA" hidden="1">
            <a:extLst>
              <a:ext uri="{FF2B5EF4-FFF2-40B4-BE49-F238E27FC236}">
                <a16:creationId xmlns:a16="http://schemas.microsoft.com/office/drawing/2014/main" id="{D3897813-E321-452C-B280-9AE7127C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D0F0542-3174-4669-BF1C-AC0ADE13A9E4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427122" y="988154"/>
            <a:ext cx="11337759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12" name="Text Placeholder 20">
            <a:extLst>
              <a:ext uri="{FF2B5EF4-FFF2-40B4-BE49-F238E27FC236}">
                <a16:creationId xmlns:a16="http://schemas.microsoft.com/office/drawing/2014/main" id="{5C262016-37C5-41B6-8FC4-E5614F7A543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208000" y="3853150"/>
            <a:ext cx="3549597" cy="1607495"/>
          </a:xfrm>
          <a:solidFill>
            <a:schemeClr val="accent2"/>
          </a:solidFill>
        </p:spPr>
        <p:txBody>
          <a:bodyPr lIns="216000" tIns="216000" rIns="216000" bIns="216000"/>
          <a:lstStyle>
            <a:lvl1pPr marL="0" indent="0">
              <a:buClr>
                <a:schemeClr val="bg1"/>
              </a:buClr>
              <a:buFont typeface="Calibri" panose="020F0502020204030204" pitchFamily="34" charset="0"/>
              <a:buChar char="​"/>
              <a:defRPr sz="1200" b="0">
                <a:solidFill>
                  <a:schemeClr val="tx2"/>
                </a:solidFill>
              </a:defRPr>
            </a:lvl1pPr>
            <a:lvl2pPr marL="0" indent="0">
              <a:buClr>
                <a:schemeClr val="bg1"/>
              </a:buClr>
              <a:buFont typeface="Calibri" panose="020F0502020204030204" pitchFamily="34" charset="0"/>
              <a:buChar char="​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6208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, indhold og bille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FE571E61-9BE6-4D21-93C5-55BB00D16155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6274800" y="0"/>
            <a:ext cx="5917200" cy="6858000"/>
          </a:xfrm>
          <a:solidFill>
            <a:schemeClr val="bg2"/>
          </a:solidFill>
        </p:spPr>
        <p:txBody>
          <a:bodyPr tIns="648000" anchor="ctr" anchorCtr="0"/>
          <a:lstStyle>
            <a:lvl1pPr marL="0" indent="0" algn="ctr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/>
              <a:t>Klik ikon for at indsætte billede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22" y="2052000"/>
            <a:ext cx="5487679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19" name="Title Placeholder 1">
            <a:extLst>
              <a:ext uri="{FF2B5EF4-FFF2-40B4-BE49-F238E27FC236}">
                <a16:creationId xmlns:a16="http://schemas.microsoft.com/office/drawing/2014/main" id="{938FB493-B08C-476B-B49E-C8AD993273C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2" y="617429"/>
            <a:ext cx="5487671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21" name="Date_DateCustomA" hidden="1">
            <a:extLst>
              <a:ext uri="{FF2B5EF4-FFF2-40B4-BE49-F238E27FC236}">
                <a16:creationId xmlns:a16="http://schemas.microsoft.com/office/drawing/2014/main" id="{CF23EAF1-C319-4D2A-8C45-7DFF9A3BB6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334133B0-3967-4329-B503-D07DB7228048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427122" y="988154"/>
            <a:ext cx="5487671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86677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k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00E2174-B641-49F1-B88A-78B3D5337C9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4800" y="2462526"/>
            <a:ext cx="10082403" cy="1609200"/>
          </a:xfrm>
        </p:spPr>
        <p:txBody>
          <a:bodyPr anchor="ctr" anchorCtr="0"/>
          <a:lstStyle>
            <a:lvl1pPr algn="ctr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4" name="Date_DateCustomA" hidden="1"/>
          <p:cNvSpPr>
            <a:spLocks noGrp="1"/>
          </p:cNvSpPr>
          <p:nvPr>
            <p:ph type="dt" sz="half" idx="10"/>
          </p:nvPr>
        </p:nvSpPr>
        <p:spPr>
          <a:xfrm>
            <a:off x="0" y="7224417"/>
            <a:ext cx="0" cy="0"/>
          </a:xfrm>
        </p:spPr>
        <p:txBody>
          <a:bodyPr/>
          <a:lstStyle>
            <a:lvl1pPr algn="l">
              <a:defRPr sz="100" b="0">
                <a:noFill/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7224417"/>
            <a:ext cx="0" cy="0"/>
          </a:xfrm>
        </p:spPr>
        <p:txBody>
          <a:bodyPr/>
          <a:lstStyle>
            <a:lvl1pPr algn="l">
              <a:defRPr sz="100">
                <a:noFill/>
              </a:defRPr>
            </a:lvl1pPr>
          </a:lstStyle>
          <a:p>
            <a:endParaRPr lang="da-DK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7224417"/>
            <a:ext cx="0" cy="0"/>
          </a:xfrm>
        </p:spPr>
        <p:txBody>
          <a:bodyPr/>
          <a:lstStyle>
            <a:lvl1pPr algn="l">
              <a:defRPr sz="100">
                <a:noFill/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61557C-824F-41F9-87B9-A19D054280EB}"/>
              </a:ext>
            </a:extLst>
          </p:cNvPr>
          <p:cNvSpPr/>
          <p:nvPr/>
        </p:nvSpPr>
        <p:spPr>
          <a:xfrm>
            <a:off x="431611" y="6595200"/>
            <a:ext cx="11331764" cy="26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F42AC1B-CBBF-4818-BF42-954F2EDF7F0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98000" y="5817161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713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Medarbejdertitel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E0607893-D19A-4D4E-A1A9-C9DCC253B6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98000" y="5663299"/>
            <a:ext cx="2559600" cy="115200"/>
          </a:xfrm>
        </p:spPr>
        <p:txBody>
          <a:bodyPr/>
          <a:lstStyle>
            <a:lvl1pPr marL="0" indent="0" algn="r">
              <a:buNone/>
              <a:defRPr sz="713" b="1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Navn Navnesen</a:t>
            </a:r>
          </a:p>
        </p:txBody>
      </p:sp>
      <p:sp>
        <p:nvSpPr>
          <p:cNvPr id="30" name="Text Placeholder 26">
            <a:extLst>
              <a:ext uri="{FF2B5EF4-FFF2-40B4-BE49-F238E27FC236}">
                <a16:creationId xmlns:a16="http://schemas.microsoft.com/office/drawing/2014/main" id="{90B67A7E-F8AD-4501-B3ED-7DF56BC1895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98000" y="6093771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713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Navn.navnesen@bm.dk</a:t>
            </a:r>
          </a:p>
        </p:txBody>
      </p:sp>
      <p:sp>
        <p:nvSpPr>
          <p:cNvPr id="31" name="Text Placeholder 26">
            <a:extLst>
              <a:ext uri="{FF2B5EF4-FFF2-40B4-BE49-F238E27FC236}">
                <a16:creationId xmlns:a16="http://schemas.microsoft.com/office/drawing/2014/main" id="{33219B6C-E56F-40C7-AC30-BCA5E6900E7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98000" y="6229285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713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+45 2345 3456</a:t>
            </a:r>
          </a:p>
        </p:txBody>
      </p:sp>
      <p:pic>
        <p:nvPicPr>
          <p:cNvPr id="5122" name="Picture 2" descr="C:\Users\ibl\Desktop\PP skabelon\LOGOER\Det Nationale Forskingscenter for Arbejdsmiljo_NEG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08" y="5344359"/>
            <a:ext cx="2811507" cy="1250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1109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lede blå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02E20981-DA76-4348-8061-6D994FFD98BB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 tIns="1620000" anchor="t" anchorCtr="0"/>
          <a:lstStyle>
            <a:lvl1pPr marL="0" marR="0" indent="0" algn="ctr" defTabSz="685800" rtl="0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225"/>
              </a:spcAft>
              <a:buClr>
                <a:schemeClr val="accent3"/>
              </a:buClr>
              <a:buSzTx/>
              <a:buFont typeface="Verdana" panose="020B0604030504040204" pitchFamily="34" charset="0"/>
              <a:buNone/>
              <a:tabLst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ctr" defTabSz="685800" rtl="0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225"/>
              </a:spcAft>
              <a:buClr>
                <a:schemeClr val="accent3"/>
              </a:buClr>
              <a:buSzTx/>
              <a:buFont typeface="Verdana" panose="020B0604030504040204" pitchFamily="34" charset="0"/>
              <a:buNone/>
              <a:tabLst/>
              <a:defRPr/>
            </a:pPr>
            <a:r>
              <a:rPr lang="da-DK" noProof="0"/>
              <a:t>Marker baggrund for at indsætte billede</a:t>
            </a:r>
            <a:endParaRPr lang="da-DK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4800" y="2462526"/>
            <a:ext cx="10082403" cy="1609200"/>
          </a:xfrm>
        </p:spPr>
        <p:txBody>
          <a:bodyPr anchor="ctr" anchorCtr="0"/>
          <a:lstStyle>
            <a:lvl1pPr algn="ctr">
              <a:lnSpc>
                <a:spcPct val="100000"/>
              </a:lnSpc>
              <a:defRPr sz="30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3" name="FLD_PresentationTitle">
            <a:extLst>
              <a:ext uri="{FF2B5EF4-FFF2-40B4-BE49-F238E27FC236}">
                <a16:creationId xmlns:a16="http://schemas.microsoft.com/office/drawing/2014/main" id="{63D5B0E7-3D1F-42FA-ABF0-9019A7930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/>
          <a:p>
            <a:endParaRPr lang="da-DK"/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CBFEA6B7-9380-4434-8E44-527B3CEEF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37" name="Date_DateCustomA" hidden="1">
            <a:extLst>
              <a:ext uri="{FF2B5EF4-FFF2-40B4-BE49-F238E27FC236}">
                <a16:creationId xmlns:a16="http://schemas.microsoft.com/office/drawing/2014/main" id="{8BE199B1-A553-43EF-83DF-C1211EC63C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pic>
        <p:nvPicPr>
          <p:cNvPr id="11" name="Picture 3" descr="C:\Users\ibl\Desktop\PP skabelon\LOGOER\Det Nationale Forskingscenter for Arbejdsmiljo_POS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949" y="5939161"/>
            <a:ext cx="1675729" cy="745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474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427122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7"/>
            </p:custDataLst>
          </p:nvPr>
        </p:nvSpPr>
        <p:spPr>
          <a:xfrm>
            <a:off x="427122" y="2051999"/>
            <a:ext cx="11332879" cy="37619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4" name="Date_DateCustomA"/>
          <p:cNvSpPr>
            <a:spLocks noGrp="1"/>
          </p:cNvSpPr>
          <p:nvPr>
            <p:ph type="dt" sz="half" idx="2"/>
          </p:nvPr>
        </p:nvSpPr>
        <p:spPr>
          <a:xfrm>
            <a:off x="1" y="7219218"/>
            <a:ext cx="2401755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7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3"/>
            <p:custDataLst>
              <p:tags r:id="rId18"/>
            </p:custDataLst>
          </p:nvPr>
        </p:nvSpPr>
        <p:spPr>
          <a:xfrm>
            <a:off x="9171709" y="6387717"/>
            <a:ext cx="2588291" cy="11335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indent="0" algn="r">
              <a:buNone/>
              <a:defRPr sz="375" b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9"/>
            </p:custDataLst>
          </p:nvPr>
        </p:nvSpPr>
        <p:spPr>
          <a:xfrm>
            <a:off x="9171709" y="6501068"/>
            <a:ext cx="2588291" cy="11335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indent="0" algn="r">
              <a:buNone/>
              <a:defRPr sz="375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09A0974A-8F5C-4FD4-9E38-7D5A997486A5}"/>
              </a:ext>
            </a:extLst>
          </p:cNvPr>
          <p:cNvSpPr>
            <a:spLocks/>
          </p:cNvSpPr>
          <p:nvPr/>
        </p:nvSpPr>
        <p:spPr bwMode="auto">
          <a:xfrm>
            <a:off x="773113" y="7905750"/>
            <a:ext cx="0" cy="6858000"/>
          </a:xfrm>
          <a:custGeom>
            <a:avLst/>
            <a:gdLst>
              <a:gd name="T0" fmla="*/ 0 h 4320"/>
              <a:gd name="T1" fmla="*/ 4320 h 4320"/>
              <a:gd name="T2" fmla="*/ 0 h 4320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4320">
                <a:moveTo>
                  <a:pt x="0" y="0"/>
                </a:move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rgbClr val="F0EF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7" name="Line 6">
            <a:extLst>
              <a:ext uri="{FF2B5EF4-FFF2-40B4-BE49-F238E27FC236}">
                <a16:creationId xmlns:a16="http://schemas.microsoft.com/office/drawing/2014/main" id="{B3C8D39D-F11E-4185-A47B-8AC40BA1A324}"/>
              </a:ext>
            </a:extLst>
          </p:cNvPr>
          <p:cNvSpPr>
            <a:spLocks noChangeShapeType="1"/>
          </p:cNvSpPr>
          <p:nvPr/>
        </p:nvSpPr>
        <p:spPr bwMode="auto">
          <a:xfrm>
            <a:off x="773113" y="7905750"/>
            <a:ext cx="0" cy="68580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F0C239E8-9311-4B2C-A349-76443C49A633}"/>
              </a:ext>
            </a:extLst>
          </p:cNvPr>
          <p:cNvSpPr>
            <a:spLocks/>
          </p:cNvSpPr>
          <p:nvPr/>
        </p:nvSpPr>
        <p:spPr bwMode="auto">
          <a:xfrm>
            <a:off x="773113" y="7905750"/>
            <a:ext cx="0" cy="6858000"/>
          </a:xfrm>
          <a:custGeom>
            <a:avLst/>
            <a:gdLst>
              <a:gd name="T0" fmla="*/ 0 h 4320"/>
              <a:gd name="T1" fmla="*/ 4320 h 4320"/>
              <a:gd name="T2" fmla="*/ 0 h 4320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4320">
                <a:moveTo>
                  <a:pt x="0" y="0"/>
                </a:move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rgbClr val="0030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9" name="Line 8">
            <a:extLst>
              <a:ext uri="{FF2B5EF4-FFF2-40B4-BE49-F238E27FC236}">
                <a16:creationId xmlns:a16="http://schemas.microsoft.com/office/drawing/2014/main" id="{CC4BACEA-3C6F-4AEA-ACDA-9297B63E3C7D}"/>
              </a:ext>
            </a:extLst>
          </p:cNvPr>
          <p:cNvSpPr>
            <a:spLocks noChangeShapeType="1"/>
          </p:cNvSpPr>
          <p:nvPr/>
        </p:nvSpPr>
        <p:spPr bwMode="auto">
          <a:xfrm>
            <a:off x="773113" y="7905750"/>
            <a:ext cx="0" cy="68580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pic>
        <p:nvPicPr>
          <p:cNvPr id="3074" name="Picture 2" descr="C:\Users\ibl\Desktop\PP skabelon\LOGOER\Det Nationale Forskingscenter for Arbejdsmiljo.jpg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29" y="5939163"/>
            <a:ext cx="1716063" cy="763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322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104000"/>
        </a:lnSpc>
        <a:spcBef>
          <a:spcPct val="0"/>
        </a:spcBef>
        <a:buNone/>
        <a:defRPr sz="180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162000" indent="-162000" algn="l" defTabSz="685800" rtl="0" eaLnBrk="1" latinLnBrk="0" hangingPunct="1">
        <a:lnSpc>
          <a:spcPct val="104000"/>
        </a:lnSpc>
        <a:spcBef>
          <a:spcPts val="450"/>
        </a:spcBef>
        <a:spcAft>
          <a:spcPts val="225"/>
        </a:spcAft>
        <a:buClr>
          <a:schemeClr val="accent3"/>
        </a:buClr>
        <a:buFont typeface="Verdana" panose="020B0604030504040204" pitchFamily="34" charset="0"/>
        <a:buChar char="•"/>
        <a:defRPr sz="12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324000" indent="-162000" algn="l" defTabSz="685800" rtl="0" eaLnBrk="1" latinLnBrk="0" hangingPunct="1">
        <a:lnSpc>
          <a:spcPct val="104000"/>
        </a:lnSpc>
        <a:spcBef>
          <a:spcPts val="0"/>
        </a:spcBef>
        <a:spcAft>
          <a:spcPts val="225"/>
        </a:spcAft>
        <a:buClr>
          <a:schemeClr val="accent3"/>
        </a:buClr>
        <a:buFont typeface="Verdana" panose="020B0604030504040204" pitchFamily="34" charset="0"/>
        <a:buChar char="•"/>
        <a:defRPr sz="12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450"/>
        </a:spcAft>
        <a:buFont typeface="Calibri" panose="020F0502020204030204" pitchFamily="34" charset="0"/>
        <a:buChar char="​"/>
        <a:defRPr sz="12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0" indent="0" algn="l" defTabSz="685800" rtl="0" eaLnBrk="1" latinLnBrk="0" hangingPunct="1">
        <a:lnSpc>
          <a:spcPct val="104000"/>
        </a:lnSpc>
        <a:spcBef>
          <a:spcPts val="450"/>
        </a:spcBef>
        <a:spcAft>
          <a:spcPts val="0"/>
        </a:spcAft>
        <a:buFont typeface="Calibri" panose="020F0502020204030204" pitchFamily="34" charset="0"/>
        <a:buChar char="​"/>
        <a:defRPr sz="120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0" indent="0" algn="l" defTabSz="685800" rtl="0" eaLnBrk="1" latinLnBrk="0" hangingPunct="1">
        <a:lnSpc>
          <a:spcPct val="100000"/>
        </a:lnSpc>
        <a:spcBef>
          <a:spcPts val="450"/>
        </a:spcBef>
        <a:spcAft>
          <a:spcPts val="0"/>
        </a:spcAft>
        <a:buFont typeface="Calibri" panose="020F0502020204030204" pitchFamily="34" charset="0"/>
        <a:buChar char="​"/>
        <a:defRPr sz="180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0" indent="0" algn="l" defTabSz="6858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​"/>
        <a:defRPr sz="345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6pPr>
      <a:lvl7pPr marL="0" indent="0" algn="l" defTabSz="6858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​"/>
        <a:defRPr sz="7500" b="1" kern="1200" baseline="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7pPr>
      <a:lvl8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225"/>
        </a:spcAft>
        <a:buFont typeface="Calibri" panose="020F0502020204030204" pitchFamily="34" charset="0"/>
        <a:buChar char="​"/>
        <a:defRPr sz="713" kern="1200">
          <a:solidFill>
            <a:srgbClr val="7C6E64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8pPr>
      <a:lvl9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225"/>
        </a:spcAft>
        <a:buFont typeface="Calibri" panose="020F0502020204030204" pitchFamily="34" charset="0"/>
        <a:buChar char="​"/>
        <a:defRPr sz="713" b="1" kern="1200" baseline="0">
          <a:solidFill>
            <a:srgbClr val="7C6E64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59" userDrawn="1">
          <p15:clr>
            <a:srgbClr val="F26B43"/>
          </p15:clr>
        </p15:guide>
        <p15:guide id="2" pos="9880" userDrawn="1">
          <p15:clr>
            <a:srgbClr val="F26B43"/>
          </p15:clr>
        </p15:guide>
        <p15:guide id="3" orient="horz" pos="388" userDrawn="1">
          <p15:clr>
            <a:srgbClr val="F26B43"/>
          </p15:clr>
        </p15:guide>
        <p15:guide id="4" orient="horz" pos="774" userDrawn="1">
          <p15:clr>
            <a:srgbClr val="F26B43"/>
          </p15:clr>
        </p15:guide>
        <p15:guide id="5" orient="horz" pos="1289" userDrawn="1">
          <p15:clr>
            <a:srgbClr val="F26B43"/>
          </p15:clr>
        </p15:guide>
        <p15:guide id="6" orient="horz" pos="365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nfa.dk/-/media/NFA/Vaerktojer/Andre-vaerktoejer/Pilotprojekt-TCL-JSS/Prioriteringsskema.ashx?la=da" TargetMode="External"/><Relationship Id="rId2" Type="http://schemas.openxmlformats.org/officeDocument/2006/relationships/hyperlink" Target="http://www.nfatrivsel.dk/fase4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1424" y="1052736"/>
            <a:ext cx="10729192" cy="1106306"/>
          </a:xfrm>
        </p:spPr>
        <p:txBody>
          <a:bodyPr/>
          <a:lstStyle/>
          <a:p>
            <a:pPr marL="0" indent="0"/>
            <a:r>
              <a:rPr lang="da-DK" dirty="0" smtClean="0"/>
              <a:t>Handleplansvippen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911424" y="2420888"/>
            <a:ext cx="8143200" cy="1655762"/>
          </a:xfrm>
        </p:spPr>
        <p:txBody>
          <a:bodyPr/>
          <a:lstStyle/>
          <a:p>
            <a:pPr>
              <a:buNone/>
            </a:pPr>
            <a:r>
              <a:rPr lang="da-DK" dirty="0" smtClean="0"/>
              <a:t>Hvad hælder vi til?</a:t>
            </a:r>
          </a:p>
        </p:txBody>
      </p:sp>
      <p:sp>
        <p:nvSpPr>
          <p:cNvPr id="5" name="Rektangel 4"/>
          <p:cNvSpPr/>
          <p:nvPr/>
        </p:nvSpPr>
        <p:spPr>
          <a:xfrm>
            <a:off x="6744072" y="5723553"/>
            <a:ext cx="4968552" cy="7130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da-DK" i="1" dirty="0" smtClean="0"/>
              <a:t>Vejen til et bedre </a:t>
            </a:r>
            <a:r>
              <a:rPr lang="da-DK" i="1" dirty="0" smtClean="0"/>
              <a:t>psykosocialt </a:t>
            </a:r>
            <a:r>
              <a:rPr lang="da-DK" i="1" dirty="0" smtClean="0"/>
              <a:t>arbejdsmiljø</a:t>
            </a:r>
            <a:endParaRPr lang="da-DK" i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892"/>
          <a:stretch/>
        </p:blipFill>
        <p:spPr bwMode="auto">
          <a:xfrm>
            <a:off x="407368" y="3227879"/>
            <a:ext cx="8928990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585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40" y="44624"/>
            <a:ext cx="8928990" cy="6696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830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da-DK" b="1" i="1" dirty="0"/>
              <a:t>Vægt for og imod: 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På </a:t>
            </a:r>
            <a:r>
              <a:rPr lang="da-DK" dirty="0"/>
              <a:t>Vippen gennemgår I ét emne af gangen. </a:t>
            </a: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Øverst </a:t>
            </a:r>
            <a:r>
              <a:rPr lang="da-DK" dirty="0"/>
              <a:t>på </a:t>
            </a:r>
            <a:r>
              <a:rPr lang="da-DK" dirty="0" smtClean="0"/>
              <a:t>Handleplansvippen </a:t>
            </a:r>
            <a:r>
              <a:rPr lang="da-DK" dirty="0"/>
              <a:t>skriver I det emne, som I overvejer at prioritere. </a:t>
            </a: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På </a:t>
            </a:r>
            <a:r>
              <a:rPr lang="da-DK" dirty="0"/>
              <a:t>Vippen ser I en række forhold til venstre, der vægter imod at I </a:t>
            </a:r>
            <a:r>
              <a:rPr lang="da-DK" i="1" dirty="0"/>
              <a:t>ikke</a:t>
            </a:r>
            <a:r>
              <a:rPr lang="da-DK" dirty="0"/>
              <a:t> skal </a:t>
            </a:r>
            <a:r>
              <a:rPr lang="da-DK" dirty="0" smtClean="0"/>
              <a:t>vælge </a:t>
            </a:r>
            <a:r>
              <a:rPr lang="da-DK" dirty="0"/>
              <a:t>indsatsen, mens der på højre side er en række forhold, der taler for. </a:t>
            </a: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Tag </a:t>
            </a:r>
            <a:r>
              <a:rPr lang="da-DK" dirty="0"/>
              <a:t>forholdene ét efter ét: </a:t>
            </a:r>
            <a:r>
              <a:rPr lang="da-DK" dirty="0" smtClean="0"/>
              <a:t>”Vil der være en lille eller en stor effekt af indsatsen?”. </a:t>
            </a:r>
            <a:r>
              <a:rPr lang="da-DK" dirty="0"/>
              <a:t>Hvis </a:t>
            </a:r>
            <a:r>
              <a:rPr lang="da-DK" dirty="0" smtClean="0"/>
              <a:t>I mener, at der kun vil være en lille effekt af indsatsen, sætter </a:t>
            </a:r>
            <a:r>
              <a:rPr lang="da-DK" dirty="0"/>
              <a:t>I et kryds i </a:t>
            </a:r>
            <a:r>
              <a:rPr lang="da-DK" dirty="0" smtClean="0"/>
              <a:t>venstre </a:t>
            </a:r>
            <a:r>
              <a:rPr lang="da-DK" dirty="0"/>
              <a:t>side af vippen. </a:t>
            </a: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 smtClean="0"/>
              <a:t>…Sådan </a:t>
            </a:r>
            <a:r>
              <a:rPr lang="da-DK" dirty="0"/>
              <a:t>gennemgår i alle syv forhold på Vippen. </a:t>
            </a:r>
          </a:p>
          <a:p>
            <a:endParaRPr lang="da-DK" dirty="0"/>
          </a:p>
        </p:txBody>
      </p:sp>
      <p:sp>
        <p:nvSpPr>
          <p:cNvPr id="7" name="Undertitel 6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da-DK" dirty="0" smtClean="0"/>
              <a:t>Hvordan anvendes vippen?</a:t>
            </a:r>
            <a:endParaRPr lang="da-DK" dirty="0"/>
          </a:p>
        </p:txBody>
      </p:sp>
      <p:sp>
        <p:nvSpPr>
          <p:cNvPr id="8" name="Pladsholder til indhold 7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da-DK" b="1" i="1" dirty="0"/>
              <a:t>Vurdér krydserne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Når </a:t>
            </a:r>
            <a:r>
              <a:rPr lang="da-DK" dirty="0"/>
              <a:t>I har gjort dette med </a:t>
            </a:r>
            <a:r>
              <a:rPr lang="da-DK" dirty="0" smtClean="0"/>
              <a:t>alle handleplaner, som I </a:t>
            </a:r>
            <a:r>
              <a:rPr lang="da-DK" dirty="0"/>
              <a:t>overvejede at prioritere, skal I sammenligne krydserne og vurdere, ved hvilke </a:t>
            </a:r>
            <a:r>
              <a:rPr lang="da-DK" dirty="0" smtClean="0"/>
              <a:t>handleplaner, </a:t>
            </a:r>
            <a:r>
              <a:rPr lang="da-DK" dirty="0"/>
              <a:t>der er mest at vinde for jer. </a:t>
            </a: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Formålet </a:t>
            </a:r>
            <a:r>
              <a:rPr lang="da-DK" dirty="0"/>
              <a:t>med Vippen er, at den skal hjælpe jer til at sætte ord på hvorfor/hvorfor ikke, I skal gå videre med et emne</a:t>
            </a:r>
            <a:r>
              <a:rPr lang="da-DK" dirty="0" smtClean="0"/>
              <a:t>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b="1" dirty="0"/>
              <a:t>I kan </a:t>
            </a:r>
            <a:r>
              <a:rPr lang="da-DK" b="1"/>
              <a:t>downloade </a:t>
            </a:r>
            <a:r>
              <a:rPr lang="da-DK" b="1" smtClean="0"/>
              <a:t>Handleplansvippen </a:t>
            </a:r>
            <a:r>
              <a:rPr lang="da-DK" b="1" dirty="0"/>
              <a:t>på hjemmesiden, </a:t>
            </a:r>
            <a:endParaRPr lang="da-DK" b="1" u="sng" dirty="0"/>
          </a:p>
          <a:p>
            <a:pPr marL="0" indent="0">
              <a:buNone/>
            </a:pPr>
            <a:r>
              <a:rPr lang="da-DK" b="1" u="sng" dirty="0" smtClean="0">
                <a:hlinkClick r:id="rId2"/>
              </a:rPr>
              <a:t>www.NFAtrivsel.dk/fase4/</a:t>
            </a:r>
            <a:r>
              <a:rPr lang="da-DK" b="1" u="sng" dirty="0" smtClean="0"/>
              <a:t> </a:t>
            </a: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b="1" dirty="0" smtClean="0"/>
          </a:p>
          <a:p>
            <a:pPr marL="0" indent="0">
              <a:buNone/>
            </a:pPr>
            <a:r>
              <a:rPr lang="da-DK" dirty="0" smtClean="0"/>
              <a:t>Sørg </a:t>
            </a:r>
            <a:r>
              <a:rPr lang="da-DK" dirty="0"/>
              <a:t>for, at alle i gruppen er enige i </a:t>
            </a:r>
            <a:r>
              <a:rPr lang="da-DK" dirty="0" smtClean="0"/>
              <a:t>de handleplaner, som I vælger at arbejde med. </a:t>
            </a:r>
            <a:r>
              <a:rPr lang="da-DK" dirty="0"/>
              <a:t>Det sikrer motivation og engagement i det videre arbejde. </a:t>
            </a: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Når </a:t>
            </a:r>
            <a:r>
              <a:rPr lang="da-DK" dirty="0"/>
              <a:t>I </a:t>
            </a:r>
            <a:r>
              <a:rPr lang="da-DK" dirty="0" smtClean="0"/>
              <a:t>har udvalgt jeres endelige handleplaner, </a:t>
            </a:r>
            <a:r>
              <a:rPr lang="da-DK" dirty="0"/>
              <a:t>kan I nedskrive det i det </a:t>
            </a:r>
            <a:r>
              <a:rPr lang="da-DK" u="sng" dirty="0" smtClean="0"/>
              <a:t>Handleplans</a:t>
            </a:r>
            <a:r>
              <a:rPr lang="da-DK" u="sng" dirty="0" smtClean="0">
                <a:hlinkClick r:id="rId3"/>
              </a:rPr>
              <a:t>skema</a:t>
            </a:r>
            <a:r>
              <a:rPr lang="da-DK" u="sng" dirty="0" smtClean="0"/>
              <a:t>et</a:t>
            </a:r>
            <a:r>
              <a:rPr lang="da-DK" dirty="0" smtClean="0"/>
              <a:t>, </a:t>
            </a:r>
            <a:r>
              <a:rPr lang="da-DK" dirty="0"/>
              <a:t>som </a:t>
            </a:r>
            <a:r>
              <a:rPr lang="da-DK" dirty="0" smtClean="0"/>
              <a:t>ligger </a:t>
            </a:r>
            <a:r>
              <a:rPr lang="da-DK" dirty="0"/>
              <a:t>på </a:t>
            </a:r>
            <a:r>
              <a:rPr lang="da-DK" dirty="0" smtClean="0">
                <a:hlinkClick r:id="rId2"/>
              </a:rPr>
              <a:t>www.NFAtrivsel.dk/fase4/</a:t>
            </a:r>
            <a:r>
              <a:rPr lang="da-DK" dirty="0" smtClean="0"/>
              <a:t> .</a:t>
            </a:r>
            <a:endParaRPr lang="da-DK" dirty="0"/>
          </a:p>
          <a:p>
            <a:endParaRPr lang="da-DK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Handleplansvippen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2287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heme/theme1.xml><?xml version="1.0" encoding="utf-8"?>
<a:theme xmlns:a="http://schemas.openxmlformats.org/drawingml/2006/main" name="NFA THEME DK">
  <a:themeElements>
    <a:clrScheme name="Beskæftigelsesministeriet 2018">
      <a:dk1>
        <a:sysClr val="windowText" lastClr="000000"/>
      </a:dk1>
      <a:lt1>
        <a:sysClr val="window" lastClr="FFFFFF"/>
      </a:lt1>
      <a:dk2>
        <a:srgbClr val="003087"/>
      </a:dk2>
      <a:lt2>
        <a:srgbClr val="E7E6E6"/>
      </a:lt2>
      <a:accent1>
        <a:srgbClr val="003087"/>
      </a:accent1>
      <a:accent2>
        <a:srgbClr val="8098C3"/>
      </a:accent2>
      <a:accent3>
        <a:srgbClr val="C8102E"/>
      </a:accent3>
      <a:accent4>
        <a:srgbClr val="E48897"/>
      </a:accent4>
      <a:accent5>
        <a:srgbClr val="BBB7B2"/>
      </a:accent5>
      <a:accent6>
        <a:srgbClr val="80E3D8"/>
      </a:accent6>
      <a:hlink>
        <a:srgbClr val="003087"/>
      </a:hlink>
      <a:folHlink>
        <a:srgbClr val="8098C3"/>
      </a:folHlink>
    </a:clrScheme>
    <a:fontScheme name="Brugerdefineret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sz="2000" noProof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/>
        </a:defPPr>
      </a:lstStyle>
    </a:txDef>
  </a:objectDefaults>
  <a:extraClrSchemeLst/>
  <a:extLst>
    <a:ext uri="{05A4C25C-085E-4340-85A3-A5531E510DB2}">
      <thm15:themeFamily xmlns:thm15="http://schemas.microsoft.com/office/thememl/2012/main" name="NFA THEME DK" id="{A2BD4E93-4A84-4538-85D9-110E54AA2556}" vid="{260B55F2-79C1-433E-ADC6-D8D3BC2984E7}"/>
    </a:ext>
  </a:ext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NFA THEME DK</Template>
  <TotalTime>2650</TotalTime>
  <Words>257</Words>
  <Application>Microsoft Office PowerPoint</Application>
  <PresentationFormat>Widescreen</PresentationFormat>
  <Paragraphs>25</Paragraphs>
  <Slides>3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7" baseType="lpstr">
      <vt:lpstr>Arial</vt:lpstr>
      <vt:lpstr>Calibri</vt:lpstr>
      <vt:lpstr>Verdana</vt:lpstr>
      <vt:lpstr>NFA THEME DK</vt:lpstr>
      <vt:lpstr>Handleplansvippen</vt:lpstr>
      <vt:lpstr>PowerPoint-præsentation</vt:lpstr>
      <vt:lpstr>Handleplansvippen </vt:lpstr>
    </vt:vector>
  </TitlesOfParts>
  <Company>NFA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Næstved Park og Vej</dc:title>
  <dc:creator>Sofie Kauffeldt Hammelsvang</dc:creator>
  <cp:lastModifiedBy>Johan Simonsen Abildgaard (JSS)</cp:lastModifiedBy>
  <cp:revision>224</cp:revision>
  <cp:lastPrinted>2019-06-28T07:52:57Z</cp:lastPrinted>
  <dcterms:created xsi:type="dcterms:W3CDTF">2019-06-18T08:36:00Z</dcterms:created>
  <dcterms:modified xsi:type="dcterms:W3CDTF">2020-09-01T12:46:55Z</dcterms:modified>
</cp:coreProperties>
</file>