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9" r:id="rId4"/>
    <p:sldId id="272" r:id="rId5"/>
    <p:sldId id="270" r:id="rId6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71" autoAdjust="0"/>
  </p:normalViewPr>
  <p:slideViewPr>
    <p:cSldViewPr>
      <p:cViewPr varScale="1">
        <p:scale>
          <a:sx n="118" d="100"/>
          <a:sy n="118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I</a:t>
            </a:r>
            <a:r>
              <a:rPr lang="da-DK" baseline="0" dirty="0" smtClean="0"/>
              <a:t> kan vælge at bruge handleplansskemaet på næste slide til at tale om, hvilke handleplaner I har igangsat og hvordan den videre proces kommer til at forløbe.</a:t>
            </a:r>
          </a:p>
          <a:p>
            <a:r>
              <a:rPr lang="da-DK" baseline="0" dirty="0" smtClean="0"/>
              <a:t>Husk at udfyld det med jeres </a:t>
            </a:r>
            <a:r>
              <a:rPr lang="da-DK" baseline="0" smtClean="0"/>
              <a:t>egne handleplaner.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0048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Tag afsæt i handleplansskemaet,</a:t>
            </a:r>
            <a:r>
              <a:rPr lang="da-DK" baseline="0" dirty="0" smtClean="0"/>
              <a:t> når I orienterer medarbejderne.</a:t>
            </a:r>
          </a:p>
          <a:p>
            <a:r>
              <a:rPr lang="da-DK" baseline="0" dirty="0" smtClean="0"/>
              <a:t>Måske hænger skemaet synligt fremme på arbejdspladsen?</a:t>
            </a:r>
          </a:p>
          <a:p>
            <a:r>
              <a:rPr lang="da-DK" baseline="0" dirty="0" smtClean="0"/>
              <a:t>Fortæl medarbejder hvad der er planlagt og hvad der er igangsat. Hvis noget er aflyst/sat i bero, orienteres der om hvorfor.</a:t>
            </a:r>
          </a:p>
          <a:p>
            <a:r>
              <a:rPr lang="da-DK" baseline="0" dirty="0" smtClean="0"/>
              <a:t>Hvis noget er afsluttet fortæller I om, hvad I fik ud </a:t>
            </a:r>
            <a:r>
              <a:rPr lang="da-DK" baseline="0" smtClean="0"/>
              <a:t>af indsatsen. 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503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Spørg ud</a:t>
            </a:r>
            <a:r>
              <a:rPr lang="da-DK" baseline="0" dirty="0" smtClean="0"/>
              <a:t> til medarbejdergruppen om de har spørgsmål eller kommentarer til prioriteringer, handleplaner eller den videre proces. 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39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512168"/>
          </a:xfrm>
        </p:spPr>
        <p:txBody>
          <a:bodyPr/>
          <a:lstStyle/>
          <a:p>
            <a:pPr marL="0" indent="0"/>
            <a:r>
              <a:rPr lang="da-DK" dirty="0"/>
              <a:t>DPQ spørgeskema om </a:t>
            </a:r>
            <a:r>
              <a:rPr lang="da-DK" dirty="0" smtClean="0"/>
              <a:t>psykosocialt </a:t>
            </a:r>
            <a:r>
              <a:rPr lang="da-DK" dirty="0"/>
              <a:t>arbejdsmiljø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Tilbagemelding fra Implementering</a:t>
            </a:r>
          </a:p>
          <a:p>
            <a:pPr>
              <a:buNone/>
            </a:pPr>
            <a:r>
              <a:rPr lang="da-DK" dirty="0" smtClean="0"/>
              <a:t>Status – hvor er vi nu? </a:t>
            </a:r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</a:t>
            </a:r>
            <a:r>
              <a:rPr lang="da-DK" i="1" dirty="0" smtClean="0"/>
              <a:t>psykosocialt </a:t>
            </a:r>
            <a:r>
              <a:rPr lang="da-DK" i="1" dirty="0" smtClean="0"/>
              <a:t>arbejdsmiljø</a:t>
            </a:r>
            <a:endParaRPr lang="da-DK" i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t="14045" r="16849" b="39756"/>
          <a:stretch/>
        </p:blipFill>
        <p:spPr>
          <a:xfrm>
            <a:off x="7469004" y="2348880"/>
            <a:ext cx="3171239" cy="310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27122" y="1412776"/>
            <a:ext cx="5487679" cy="4401219"/>
          </a:xfrm>
        </p:spPr>
        <p:txBody>
          <a:bodyPr/>
          <a:lstStyle/>
          <a:p>
            <a:r>
              <a:rPr lang="da-DK" dirty="0" smtClean="0"/>
              <a:t>Orientering om implementering – hvor er vi nu?</a:t>
            </a:r>
          </a:p>
          <a:p>
            <a:endParaRPr lang="da-DK" dirty="0"/>
          </a:p>
          <a:p>
            <a:r>
              <a:rPr lang="da-DK" dirty="0" smtClean="0"/>
              <a:t>Hvilke handleplaner er igangsat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Den videre </a:t>
            </a:r>
            <a:r>
              <a:rPr lang="da-DK" dirty="0" smtClean="0"/>
              <a:t>proces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Hvordan inddrages medarbejderne?</a:t>
            </a:r>
          </a:p>
          <a:p>
            <a:endParaRPr lang="da-DK" dirty="0"/>
          </a:p>
          <a:p>
            <a:r>
              <a:rPr lang="da-DK" dirty="0" smtClean="0"/>
              <a:t>Spørgsmål og kommentarer?</a:t>
            </a:r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94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07368" y="620688"/>
            <a:ext cx="11332879" cy="352456"/>
          </a:xfrm>
        </p:spPr>
        <p:txBody>
          <a:bodyPr/>
          <a:lstStyle/>
          <a:p>
            <a:r>
              <a:rPr lang="da-DK" dirty="0" smtClean="0"/>
              <a:t>Implementeringsskema</a:t>
            </a:r>
            <a:endParaRPr lang="da-DK" dirty="0"/>
          </a:p>
        </p:txBody>
      </p:sp>
      <p:graphicFrame>
        <p:nvGraphicFramePr>
          <p:cNvPr id="7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934014"/>
              </p:ext>
            </p:extLst>
          </p:nvPr>
        </p:nvGraphicFramePr>
        <p:xfrm>
          <a:off x="525513" y="1484784"/>
          <a:ext cx="11089233" cy="425010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222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13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>
                          <a:effectLst/>
                        </a:rPr>
                        <a:t>Indsatsområde 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>
                          <a:effectLst/>
                        </a:rPr>
                        <a:t>Handleplan – kort beskrivelse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>
                          <a:effectLst/>
                        </a:rPr>
                        <a:t>Tovholder 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 smtClean="0">
                          <a:effectLst/>
                        </a:rPr>
                        <a:t>Status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85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>
                          <a:effectLst/>
                        </a:rPr>
                        <a:t>Planlagt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 smtClean="0">
                          <a:effectLst/>
                        </a:rPr>
                        <a:t>Igangsat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300" dirty="0" smtClean="0">
                          <a:effectLst/>
                        </a:rPr>
                        <a:t>Færdig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>
                          <a:effectLst/>
                        </a:rPr>
                        <a:t> </a:t>
                      </a:r>
                      <a:endParaRPr lang="da-DK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</a:rPr>
                        <a:t> </a:t>
                      </a:r>
                      <a:endParaRPr lang="da-DK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itel 4"/>
          <p:cNvSpPr txBox="1">
            <a:spLocks/>
          </p:cNvSpPr>
          <p:nvPr/>
        </p:nvSpPr>
        <p:spPr>
          <a:xfrm>
            <a:off x="407368" y="973144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4000"/>
              </a:lnSpc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indent="0">
              <a:spcAft>
                <a:spcPts val="0"/>
              </a:spcAft>
              <a:buClrTx/>
              <a:buFontTx/>
            </a:pPr>
            <a:r>
              <a:rPr lang="da-DK" sz="1100" dirty="0" smtClean="0"/>
              <a:t>Hvilke handleplaner er igangsat, og hvad er den videre proces?</a:t>
            </a: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161170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 smtClean="0"/>
              <a:t>Hvad kan medarbejderne gøre? </a:t>
            </a:r>
            <a:endParaRPr lang="da-DK" sz="24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 smtClean="0"/>
              <a:t>Hvad kan ledelsen gøre? </a:t>
            </a:r>
            <a:endParaRPr lang="da-DK" sz="24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/>
              <a:t>Hvordan </a:t>
            </a:r>
            <a:r>
              <a:rPr lang="da-DK" sz="2800" dirty="0" smtClean="0"/>
              <a:t>skaber vi engagement om handleplanerne ? </a:t>
            </a:r>
            <a:r>
              <a:rPr lang="da-DK" sz="2800" dirty="0"/>
              <a:t/>
            </a:r>
            <a:br>
              <a:rPr lang="da-DK" sz="2800" dirty="0"/>
            </a:b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0615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 og kommentarer ???</a:t>
            </a:r>
            <a:endParaRPr lang="da-DK" dirty="0"/>
          </a:p>
        </p:txBody>
      </p:sp>
      <p:sp>
        <p:nvSpPr>
          <p:cNvPr id="7" name="Afrundet rektangulær billedforklaring 6"/>
          <p:cNvSpPr/>
          <p:nvPr/>
        </p:nvSpPr>
        <p:spPr>
          <a:xfrm>
            <a:off x="3431704" y="2348880"/>
            <a:ext cx="5688632" cy="2160240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sz="5000" noProof="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7025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2623</TotalTime>
  <Words>250</Words>
  <Application>Microsoft Office PowerPoint</Application>
  <PresentationFormat>Widescreen</PresentationFormat>
  <Paragraphs>79</Paragraphs>
  <Slides>5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NFA THEME DK</vt:lpstr>
      <vt:lpstr>DPQ spørgeskema om psykosocialt arbejdsmiljø</vt:lpstr>
      <vt:lpstr>Dagsorden </vt:lpstr>
      <vt:lpstr>Implementeringsskema</vt:lpstr>
      <vt:lpstr>Hvordan skaber vi engagement om handleplanerne ?  </vt:lpstr>
      <vt:lpstr>Spørgsmål og kommentarer ???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191</cp:revision>
  <cp:lastPrinted>2019-06-28T07:52:57Z</cp:lastPrinted>
  <dcterms:created xsi:type="dcterms:W3CDTF">2019-06-18T08:36:00Z</dcterms:created>
  <dcterms:modified xsi:type="dcterms:W3CDTF">2020-09-01T12:47:42Z</dcterms:modified>
</cp:coreProperties>
</file>